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9" autoAdjust="0"/>
    <p:restoredTop sz="94630"/>
  </p:normalViewPr>
  <p:slideViewPr>
    <p:cSldViewPr snapToGrid="0">
      <p:cViewPr varScale="1">
        <p:scale>
          <a:sx n="194" d="100"/>
          <a:sy n="194" d="100"/>
        </p:scale>
        <p:origin x="2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7AB68C-D3EA-8480-6B21-A4F0FA35E5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47714"/>
            <a:ext cx="5248275" cy="5362575"/>
          </a:xfrm>
          <a:custGeom>
            <a:avLst/>
            <a:gdLst>
              <a:gd name="connsiteX0" fmla="*/ 1312069 w 5248275"/>
              <a:gd name="connsiteY0" fmla="*/ 0 h 5362575"/>
              <a:gd name="connsiteX1" fmla="*/ 5248275 w 5248275"/>
              <a:gd name="connsiteY1" fmla="*/ 0 h 5362575"/>
              <a:gd name="connsiteX2" fmla="*/ 3936206 w 5248275"/>
              <a:gd name="connsiteY2" fmla="*/ 5362575 h 5362575"/>
              <a:gd name="connsiteX3" fmla="*/ 0 w 5248275"/>
              <a:gd name="connsiteY3" fmla="*/ 5362575 h 536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275" h="5362575">
                <a:moveTo>
                  <a:pt x="1312069" y="0"/>
                </a:moveTo>
                <a:lnTo>
                  <a:pt x="5248275" y="0"/>
                </a:lnTo>
                <a:lnTo>
                  <a:pt x="3936206" y="5362575"/>
                </a:lnTo>
                <a:lnTo>
                  <a:pt x="0" y="536257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91B7D-B5BE-B004-D671-FA098AA377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000" y="933450"/>
            <a:ext cx="3138487" cy="2716568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BB9899-52F3-CFAC-2F50-5CF2B75734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1513" y="933450"/>
            <a:ext cx="3138487" cy="2716568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97B578-9790-35EC-4BD0-00E048E61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6757" y="933450"/>
            <a:ext cx="3138487" cy="2716568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FC2F5-2B3F-FAFA-F31D-D3EA513345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824" y="495300"/>
            <a:ext cx="3152775" cy="5867400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D3E006-690B-3C11-A423-55379FD07F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0474" y="495300"/>
            <a:ext cx="3152775" cy="5867400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F07E6-3DF1-E737-750E-D03369C8A3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6438" y="1092200"/>
            <a:ext cx="4673600" cy="4673600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702A8-75CD-565C-5104-76E1021C71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7650" y="981075"/>
            <a:ext cx="3171826" cy="4895850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F14991-DA0B-CB02-AD50-5568D51547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19500" y="981075"/>
            <a:ext cx="3171826" cy="4895850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C92CF-7063-923E-BBF7-E2CCF0DF2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9402" y="628650"/>
            <a:ext cx="4848223" cy="5734049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0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FF9F91-AC77-256E-D4D7-1FD2E337A0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9613" y="2495550"/>
            <a:ext cx="3057524" cy="3779496"/>
          </a:xfrm>
          <a:custGeom>
            <a:avLst/>
            <a:gdLst>
              <a:gd name="connsiteX0" fmla="*/ 0 w 3057524"/>
              <a:gd name="connsiteY0" fmla="*/ 0 h 3779496"/>
              <a:gd name="connsiteX1" fmla="*/ 3057524 w 3057524"/>
              <a:gd name="connsiteY1" fmla="*/ 0 h 3779496"/>
              <a:gd name="connsiteX2" fmla="*/ 3057524 w 3057524"/>
              <a:gd name="connsiteY2" fmla="*/ 3779496 h 3779496"/>
              <a:gd name="connsiteX3" fmla="*/ 0 w 3057524"/>
              <a:gd name="connsiteY3" fmla="*/ 3779496 h 37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4" h="3779496">
                <a:moveTo>
                  <a:pt x="0" y="0"/>
                </a:moveTo>
                <a:lnTo>
                  <a:pt x="3057524" y="0"/>
                </a:lnTo>
                <a:lnTo>
                  <a:pt x="3057524" y="3779496"/>
                </a:lnTo>
                <a:lnTo>
                  <a:pt x="0" y="37794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24584B-36B8-A0B6-2CED-DF9A301FB6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238" y="2495550"/>
            <a:ext cx="3057524" cy="3779496"/>
          </a:xfrm>
          <a:custGeom>
            <a:avLst/>
            <a:gdLst>
              <a:gd name="connsiteX0" fmla="*/ 0 w 3057524"/>
              <a:gd name="connsiteY0" fmla="*/ 0 h 3779496"/>
              <a:gd name="connsiteX1" fmla="*/ 3057524 w 3057524"/>
              <a:gd name="connsiteY1" fmla="*/ 0 h 3779496"/>
              <a:gd name="connsiteX2" fmla="*/ 3057524 w 3057524"/>
              <a:gd name="connsiteY2" fmla="*/ 3779496 h 3779496"/>
              <a:gd name="connsiteX3" fmla="*/ 0 w 3057524"/>
              <a:gd name="connsiteY3" fmla="*/ 3779496 h 37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4" h="3779496">
                <a:moveTo>
                  <a:pt x="0" y="0"/>
                </a:moveTo>
                <a:lnTo>
                  <a:pt x="3057524" y="0"/>
                </a:lnTo>
                <a:lnTo>
                  <a:pt x="3057524" y="3779496"/>
                </a:lnTo>
                <a:lnTo>
                  <a:pt x="0" y="37794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0FF334-F383-09F7-1FF0-69FE18695B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863" y="2495550"/>
            <a:ext cx="3057524" cy="3779496"/>
          </a:xfrm>
          <a:custGeom>
            <a:avLst/>
            <a:gdLst>
              <a:gd name="connsiteX0" fmla="*/ 0 w 3057524"/>
              <a:gd name="connsiteY0" fmla="*/ 0 h 3779496"/>
              <a:gd name="connsiteX1" fmla="*/ 3057524 w 3057524"/>
              <a:gd name="connsiteY1" fmla="*/ 0 h 3779496"/>
              <a:gd name="connsiteX2" fmla="*/ 3057524 w 3057524"/>
              <a:gd name="connsiteY2" fmla="*/ 3779496 h 3779496"/>
              <a:gd name="connsiteX3" fmla="*/ 0 w 3057524"/>
              <a:gd name="connsiteY3" fmla="*/ 3779496 h 37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4" h="3779496">
                <a:moveTo>
                  <a:pt x="0" y="0"/>
                </a:moveTo>
                <a:lnTo>
                  <a:pt x="3057524" y="0"/>
                </a:lnTo>
                <a:lnTo>
                  <a:pt x="3057524" y="3779496"/>
                </a:lnTo>
                <a:lnTo>
                  <a:pt x="0" y="37794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B8F683-2683-CC40-9AF3-170E079240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5075" y="790575"/>
            <a:ext cx="5076825" cy="1544292"/>
          </a:xfrm>
          <a:custGeom>
            <a:avLst/>
            <a:gdLst>
              <a:gd name="connsiteX0" fmla="*/ 0 w 3057524"/>
              <a:gd name="connsiteY0" fmla="*/ 0 h 3779496"/>
              <a:gd name="connsiteX1" fmla="*/ 3057524 w 3057524"/>
              <a:gd name="connsiteY1" fmla="*/ 0 h 3779496"/>
              <a:gd name="connsiteX2" fmla="*/ 3057524 w 3057524"/>
              <a:gd name="connsiteY2" fmla="*/ 3779496 h 3779496"/>
              <a:gd name="connsiteX3" fmla="*/ 0 w 3057524"/>
              <a:gd name="connsiteY3" fmla="*/ 3779496 h 37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4" h="3779496">
                <a:moveTo>
                  <a:pt x="0" y="0"/>
                </a:moveTo>
                <a:lnTo>
                  <a:pt x="3057524" y="0"/>
                </a:lnTo>
                <a:lnTo>
                  <a:pt x="3057524" y="3779496"/>
                </a:lnTo>
                <a:lnTo>
                  <a:pt x="0" y="37794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94E501E-1452-9927-1759-68FA1FD04E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075" y="4523133"/>
            <a:ext cx="5076825" cy="1544292"/>
          </a:xfrm>
          <a:custGeom>
            <a:avLst/>
            <a:gdLst>
              <a:gd name="connsiteX0" fmla="*/ 0 w 3057524"/>
              <a:gd name="connsiteY0" fmla="*/ 0 h 3779496"/>
              <a:gd name="connsiteX1" fmla="*/ 3057524 w 3057524"/>
              <a:gd name="connsiteY1" fmla="*/ 0 h 3779496"/>
              <a:gd name="connsiteX2" fmla="*/ 3057524 w 3057524"/>
              <a:gd name="connsiteY2" fmla="*/ 3779496 h 3779496"/>
              <a:gd name="connsiteX3" fmla="*/ 0 w 3057524"/>
              <a:gd name="connsiteY3" fmla="*/ 3779496 h 37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4" h="3779496">
                <a:moveTo>
                  <a:pt x="0" y="0"/>
                </a:moveTo>
                <a:lnTo>
                  <a:pt x="3057524" y="0"/>
                </a:lnTo>
                <a:lnTo>
                  <a:pt x="3057524" y="3779496"/>
                </a:lnTo>
                <a:lnTo>
                  <a:pt x="0" y="37794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AE2358-DF1B-3E9D-125D-8729989A40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5075" y="2656854"/>
            <a:ext cx="5076825" cy="1544292"/>
          </a:xfrm>
          <a:custGeom>
            <a:avLst/>
            <a:gdLst>
              <a:gd name="connsiteX0" fmla="*/ 0 w 3057524"/>
              <a:gd name="connsiteY0" fmla="*/ 0 h 3779496"/>
              <a:gd name="connsiteX1" fmla="*/ 3057524 w 3057524"/>
              <a:gd name="connsiteY1" fmla="*/ 0 h 3779496"/>
              <a:gd name="connsiteX2" fmla="*/ 3057524 w 3057524"/>
              <a:gd name="connsiteY2" fmla="*/ 3779496 h 3779496"/>
              <a:gd name="connsiteX3" fmla="*/ 0 w 3057524"/>
              <a:gd name="connsiteY3" fmla="*/ 3779496 h 37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4" h="3779496">
                <a:moveTo>
                  <a:pt x="0" y="0"/>
                </a:moveTo>
                <a:lnTo>
                  <a:pt x="3057524" y="0"/>
                </a:lnTo>
                <a:lnTo>
                  <a:pt x="3057524" y="3779496"/>
                </a:lnTo>
                <a:lnTo>
                  <a:pt x="0" y="37794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92257-7450-2CF6-77CE-B50073B6FC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057524"/>
              <a:gd name="connsiteY0" fmla="*/ 0 h 3779496"/>
              <a:gd name="connsiteX1" fmla="*/ 3057524 w 3057524"/>
              <a:gd name="connsiteY1" fmla="*/ 0 h 3779496"/>
              <a:gd name="connsiteX2" fmla="*/ 3057524 w 3057524"/>
              <a:gd name="connsiteY2" fmla="*/ 3779496 h 3779496"/>
              <a:gd name="connsiteX3" fmla="*/ 0 w 3057524"/>
              <a:gd name="connsiteY3" fmla="*/ 3779496 h 37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524" h="3779496">
                <a:moveTo>
                  <a:pt x="0" y="0"/>
                </a:moveTo>
                <a:lnTo>
                  <a:pt x="3057524" y="0"/>
                </a:lnTo>
                <a:lnTo>
                  <a:pt x="3057524" y="3779496"/>
                </a:lnTo>
                <a:lnTo>
                  <a:pt x="0" y="37794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7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DE5D34-0652-7E50-0571-4F12C88F1D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46982" y="722747"/>
            <a:ext cx="4978400" cy="5412509"/>
          </a:xfrm>
          <a:custGeom>
            <a:avLst/>
            <a:gdLst>
              <a:gd name="connsiteX0" fmla="*/ 0 w 4978400"/>
              <a:gd name="connsiteY0" fmla="*/ 0 h 5412509"/>
              <a:gd name="connsiteX1" fmla="*/ 4978400 w 4978400"/>
              <a:gd name="connsiteY1" fmla="*/ 0 h 5412509"/>
              <a:gd name="connsiteX2" fmla="*/ 4978400 w 4978400"/>
              <a:gd name="connsiteY2" fmla="*/ 5412509 h 5412509"/>
              <a:gd name="connsiteX3" fmla="*/ 0 w 4978400"/>
              <a:gd name="connsiteY3" fmla="*/ 5412509 h 541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8400" h="5412509">
                <a:moveTo>
                  <a:pt x="0" y="0"/>
                </a:moveTo>
                <a:lnTo>
                  <a:pt x="4978400" y="0"/>
                </a:lnTo>
                <a:lnTo>
                  <a:pt x="4978400" y="5412509"/>
                </a:lnTo>
                <a:lnTo>
                  <a:pt x="0" y="541250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FEC677-7981-BABB-55A1-A7794FF8E0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9381" y="0"/>
            <a:ext cx="6862618" cy="6858000"/>
          </a:xfrm>
          <a:custGeom>
            <a:avLst/>
            <a:gdLst>
              <a:gd name="connsiteX0" fmla="*/ 0 w 6862618"/>
              <a:gd name="connsiteY0" fmla="*/ 0 h 6858000"/>
              <a:gd name="connsiteX1" fmla="*/ 4849091 w 6862618"/>
              <a:gd name="connsiteY1" fmla="*/ 0 h 6858000"/>
              <a:gd name="connsiteX2" fmla="*/ 5268201 w 6862618"/>
              <a:gd name="connsiteY2" fmla="*/ 0 h 6858000"/>
              <a:gd name="connsiteX3" fmla="*/ 6862618 w 6862618"/>
              <a:gd name="connsiteY3" fmla="*/ 0 h 6858000"/>
              <a:gd name="connsiteX4" fmla="*/ 6862618 w 6862618"/>
              <a:gd name="connsiteY4" fmla="*/ 6858000 h 6858000"/>
              <a:gd name="connsiteX5" fmla="*/ 6862617 w 6862618"/>
              <a:gd name="connsiteY5" fmla="*/ 6858000 h 6858000"/>
              <a:gd name="connsiteX6" fmla="*/ 4849091 w 6862618"/>
              <a:gd name="connsiteY6" fmla="*/ 6858000 h 6858000"/>
              <a:gd name="connsiteX7" fmla="*/ 1594416 w 686261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618" h="6858000">
                <a:moveTo>
                  <a:pt x="0" y="0"/>
                </a:moveTo>
                <a:lnTo>
                  <a:pt x="4849091" y="0"/>
                </a:lnTo>
                <a:lnTo>
                  <a:pt x="5268201" y="0"/>
                </a:lnTo>
                <a:lnTo>
                  <a:pt x="6862618" y="0"/>
                </a:lnTo>
                <a:lnTo>
                  <a:pt x="6862618" y="6858000"/>
                </a:lnTo>
                <a:lnTo>
                  <a:pt x="6862617" y="6858000"/>
                </a:lnTo>
                <a:lnTo>
                  <a:pt x="4849091" y="6858000"/>
                </a:lnTo>
                <a:lnTo>
                  <a:pt x="1594416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4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50C663-14F5-FAF3-0C48-B49B777034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000" y="1196978"/>
            <a:ext cx="3186546" cy="4464044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BDD3FC-B63E-3E69-1204-A349463B60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8509" y="1196978"/>
            <a:ext cx="3186546" cy="4464044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3C622-89D7-A13B-8037-F610722CF3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75927" y="774701"/>
            <a:ext cx="5421746" cy="2556162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881FF50-166A-AF57-2D97-84991AFE6A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75927" y="3527138"/>
            <a:ext cx="5421746" cy="2556162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5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75087-88C3-3195-A913-E353B3566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463" y="935181"/>
            <a:ext cx="2410691" cy="2410691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7FADB-0CCA-8B80-AA3B-86EEFA4D0E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7881" y="935181"/>
            <a:ext cx="2410691" cy="2410691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748BAB-0937-655E-D17A-28E1A25E029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2463" y="3512127"/>
            <a:ext cx="2410691" cy="2410691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EC4937-2E2D-C5BB-DD77-ACABA26A36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7881" y="3512127"/>
            <a:ext cx="2410691" cy="2410691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04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031C8-18E8-4BF5-7B79-75C13BCF93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776067"/>
            <a:ext cx="4976185" cy="2652931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379110-4029-91A6-0563-97D065A86B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9815" y="3428999"/>
            <a:ext cx="4976185" cy="2652931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A9E3C8-6030-32C3-355E-77C72DC782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05964" y="2669309"/>
            <a:ext cx="4073236" cy="2004291"/>
          </a:xfrm>
          <a:custGeom>
            <a:avLst/>
            <a:gdLst>
              <a:gd name="connsiteX0" fmla="*/ 0 w 4073236"/>
              <a:gd name="connsiteY0" fmla="*/ 0 h 2004291"/>
              <a:gd name="connsiteX1" fmla="*/ 4073236 w 4073236"/>
              <a:gd name="connsiteY1" fmla="*/ 0 h 2004291"/>
              <a:gd name="connsiteX2" fmla="*/ 4073236 w 4073236"/>
              <a:gd name="connsiteY2" fmla="*/ 2004291 h 2004291"/>
              <a:gd name="connsiteX3" fmla="*/ 0 w 4073236"/>
              <a:gd name="connsiteY3" fmla="*/ 2004291 h 20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3236" h="2004291">
                <a:moveTo>
                  <a:pt x="0" y="0"/>
                </a:moveTo>
                <a:lnTo>
                  <a:pt x="4073236" y="0"/>
                </a:lnTo>
                <a:lnTo>
                  <a:pt x="4073236" y="2004291"/>
                </a:lnTo>
                <a:lnTo>
                  <a:pt x="0" y="200429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A151C46-61B5-B8C4-D8AB-0D93C7FA5C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67055" y="4821382"/>
            <a:ext cx="3186546" cy="1736436"/>
          </a:xfrm>
          <a:custGeom>
            <a:avLst/>
            <a:gdLst>
              <a:gd name="connsiteX0" fmla="*/ 0 w 3186546"/>
              <a:gd name="connsiteY0" fmla="*/ 0 h 1736436"/>
              <a:gd name="connsiteX1" fmla="*/ 3186546 w 3186546"/>
              <a:gd name="connsiteY1" fmla="*/ 0 h 1736436"/>
              <a:gd name="connsiteX2" fmla="*/ 3186546 w 3186546"/>
              <a:gd name="connsiteY2" fmla="*/ 1736436 h 1736436"/>
              <a:gd name="connsiteX3" fmla="*/ 0 w 3186546"/>
              <a:gd name="connsiteY3" fmla="*/ 1736436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1736436">
                <a:moveTo>
                  <a:pt x="0" y="0"/>
                </a:moveTo>
                <a:lnTo>
                  <a:pt x="3186546" y="0"/>
                </a:lnTo>
                <a:lnTo>
                  <a:pt x="3186546" y="1736436"/>
                </a:lnTo>
                <a:lnTo>
                  <a:pt x="0" y="173643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12EF0B3-519A-A726-8774-071AC237B5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800" y="4821382"/>
            <a:ext cx="2216726" cy="1736436"/>
          </a:xfrm>
          <a:custGeom>
            <a:avLst/>
            <a:gdLst>
              <a:gd name="connsiteX0" fmla="*/ 0 w 1450108"/>
              <a:gd name="connsiteY0" fmla="*/ 0 h 1736436"/>
              <a:gd name="connsiteX1" fmla="*/ 1450108 w 1450108"/>
              <a:gd name="connsiteY1" fmla="*/ 0 h 1736436"/>
              <a:gd name="connsiteX2" fmla="*/ 1450108 w 1450108"/>
              <a:gd name="connsiteY2" fmla="*/ 1736436 h 1736436"/>
              <a:gd name="connsiteX3" fmla="*/ 0 w 1450108"/>
              <a:gd name="connsiteY3" fmla="*/ 1736436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0108" h="1736436">
                <a:moveTo>
                  <a:pt x="0" y="0"/>
                </a:moveTo>
                <a:lnTo>
                  <a:pt x="1450108" y="0"/>
                </a:lnTo>
                <a:lnTo>
                  <a:pt x="1450108" y="1736436"/>
                </a:lnTo>
                <a:lnTo>
                  <a:pt x="0" y="173643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5EEB82-313E-5CD9-13D1-08AC96ADFC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800" y="2669309"/>
            <a:ext cx="4073236" cy="2004291"/>
          </a:xfrm>
          <a:custGeom>
            <a:avLst/>
            <a:gdLst>
              <a:gd name="connsiteX0" fmla="*/ 0 w 4073236"/>
              <a:gd name="connsiteY0" fmla="*/ 0 h 2004291"/>
              <a:gd name="connsiteX1" fmla="*/ 4073236 w 4073236"/>
              <a:gd name="connsiteY1" fmla="*/ 0 h 2004291"/>
              <a:gd name="connsiteX2" fmla="*/ 4073236 w 4073236"/>
              <a:gd name="connsiteY2" fmla="*/ 2004291 h 2004291"/>
              <a:gd name="connsiteX3" fmla="*/ 0 w 4073236"/>
              <a:gd name="connsiteY3" fmla="*/ 2004291 h 20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3236" h="2004291">
                <a:moveTo>
                  <a:pt x="0" y="0"/>
                </a:moveTo>
                <a:lnTo>
                  <a:pt x="4073236" y="0"/>
                </a:lnTo>
                <a:lnTo>
                  <a:pt x="4073236" y="2004291"/>
                </a:lnTo>
                <a:lnTo>
                  <a:pt x="0" y="200429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D00757-EE75-53FD-A570-4E5BF2B7B3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70764" y="2669309"/>
            <a:ext cx="2050472" cy="2004291"/>
          </a:xfrm>
          <a:custGeom>
            <a:avLst/>
            <a:gdLst>
              <a:gd name="connsiteX0" fmla="*/ 0 w 2050472"/>
              <a:gd name="connsiteY0" fmla="*/ 0 h 2004291"/>
              <a:gd name="connsiteX1" fmla="*/ 2050472 w 2050472"/>
              <a:gd name="connsiteY1" fmla="*/ 0 h 2004291"/>
              <a:gd name="connsiteX2" fmla="*/ 2050472 w 2050472"/>
              <a:gd name="connsiteY2" fmla="*/ 2004291 h 2004291"/>
              <a:gd name="connsiteX3" fmla="*/ 0 w 2050472"/>
              <a:gd name="connsiteY3" fmla="*/ 2004291 h 20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472" h="2004291">
                <a:moveTo>
                  <a:pt x="0" y="0"/>
                </a:moveTo>
                <a:lnTo>
                  <a:pt x="2050472" y="0"/>
                </a:lnTo>
                <a:lnTo>
                  <a:pt x="2050472" y="2004291"/>
                </a:lnTo>
                <a:lnTo>
                  <a:pt x="0" y="200429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2F155F-0571-0C06-3666-7121D3313D4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05018" y="4821382"/>
            <a:ext cx="3186546" cy="1736436"/>
          </a:xfrm>
          <a:custGeom>
            <a:avLst/>
            <a:gdLst>
              <a:gd name="connsiteX0" fmla="*/ 0 w 3186546"/>
              <a:gd name="connsiteY0" fmla="*/ 0 h 1736436"/>
              <a:gd name="connsiteX1" fmla="*/ 3186546 w 3186546"/>
              <a:gd name="connsiteY1" fmla="*/ 0 h 1736436"/>
              <a:gd name="connsiteX2" fmla="*/ 3186546 w 3186546"/>
              <a:gd name="connsiteY2" fmla="*/ 1736436 h 1736436"/>
              <a:gd name="connsiteX3" fmla="*/ 0 w 3186546"/>
              <a:gd name="connsiteY3" fmla="*/ 1736436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1736436">
                <a:moveTo>
                  <a:pt x="0" y="0"/>
                </a:moveTo>
                <a:lnTo>
                  <a:pt x="3186546" y="0"/>
                </a:lnTo>
                <a:lnTo>
                  <a:pt x="3186546" y="1736436"/>
                </a:lnTo>
                <a:lnTo>
                  <a:pt x="0" y="173643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4668E45-89F7-0FD2-1C08-3354A07F86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929092" y="4821382"/>
            <a:ext cx="1450108" cy="1736436"/>
          </a:xfrm>
          <a:custGeom>
            <a:avLst/>
            <a:gdLst>
              <a:gd name="connsiteX0" fmla="*/ 0 w 1450108"/>
              <a:gd name="connsiteY0" fmla="*/ 0 h 1736436"/>
              <a:gd name="connsiteX1" fmla="*/ 1450108 w 1450108"/>
              <a:gd name="connsiteY1" fmla="*/ 0 h 1736436"/>
              <a:gd name="connsiteX2" fmla="*/ 1450108 w 1450108"/>
              <a:gd name="connsiteY2" fmla="*/ 1736436 h 1736436"/>
              <a:gd name="connsiteX3" fmla="*/ 0 w 1450108"/>
              <a:gd name="connsiteY3" fmla="*/ 1736436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0108" h="1736436">
                <a:moveTo>
                  <a:pt x="0" y="0"/>
                </a:moveTo>
                <a:lnTo>
                  <a:pt x="1450108" y="0"/>
                </a:lnTo>
                <a:lnTo>
                  <a:pt x="1450108" y="1736436"/>
                </a:lnTo>
                <a:lnTo>
                  <a:pt x="0" y="173643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64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8F30C-8265-3CB6-D46B-3630AB7CA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2267" y="1419143"/>
            <a:ext cx="4930547" cy="2715375"/>
          </a:xfrm>
          <a:custGeom>
            <a:avLst/>
            <a:gdLst>
              <a:gd name="connsiteX0" fmla="*/ 0 w 3186546"/>
              <a:gd name="connsiteY0" fmla="*/ 0 h 4464044"/>
              <a:gd name="connsiteX1" fmla="*/ 3186546 w 3186546"/>
              <a:gd name="connsiteY1" fmla="*/ 0 h 4464044"/>
              <a:gd name="connsiteX2" fmla="*/ 3186546 w 3186546"/>
              <a:gd name="connsiteY2" fmla="*/ 4464044 h 4464044"/>
              <a:gd name="connsiteX3" fmla="*/ 0 w 3186546"/>
              <a:gd name="connsiteY3" fmla="*/ 4464044 h 4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546" h="4464044">
                <a:moveTo>
                  <a:pt x="0" y="0"/>
                </a:moveTo>
                <a:lnTo>
                  <a:pt x="3186546" y="0"/>
                </a:lnTo>
                <a:lnTo>
                  <a:pt x="3186546" y="4464044"/>
                </a:lnTo>
                <a:lnTo>
                  <a:pt x="0" y="446404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6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E006DF-ED32-ACDA-1319-00E16FE599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79374" y="2447036"/>
            <a:ext cx="4409453" cy="2782529"/>
          </a:xfrm>
          <a:custGeom>
            <a:avLst/>
            <a:gdLst>
              <a:gd name="connsiteX0" fmla="*/ 0 w 4409453"/>
              <a:gd name="connsiteY0" fmla="*/ 0 h 2782529"/>
              <a:gd name="connsiteX1" fmla="*/ 4409453 w 4409453"/>
              <a:gd name="connsiteY1" fmla="*/ 0 h 2782529"/>
              <a:gd name="connsiteX2" fmla="*/ 4409453 w 4409453"/>
              <a:gd name="connsiteY2" fmla="*/ 2782529 h 2782529"/>
              <a:gd name="connsiteX3" fmla="*/ 0 w 4409453"/>
              <a:gd name="connsiteY3" fmla="*/ 2782529 h 278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9453" h="2782529">
                <a:moveTo>
                  <a:pt x="0" y="0"/>
                </a:moveTo>
                <a:lnTo>
                  <a:pt x="4409453" y="0"/>
                </a:lnTo>
                <a:lnTo>
                  <a:pt x="4409453" y="2782529"/>
                </a:lnTo>
                <a:lnTo>
                  <a:pt x="0" y="27825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6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0DDD9B-3DDD-B2F4-A4BF-CA289C6409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43896" y="836354"/>
            <a:ext cx="2443802" cy="5195547"/>
          </a:xfrm>
          <a:custGeom>
            <a:avLst/>
            <a:gdLst>
              <a:gd name="connsiteX0" fmla="*/ 253593 w 2443802"/>
              <a:gd name="connsiteY0" fmla="*/ 0 h 5195547"/>
              <a:gd name="connsiteX1" fmla="*/ 2190209 w 2443802"/>
              <a:gd name="connsiteY1" fmla="*/ 0 h 5195547"/>
              <a:gd name="connsiteX2" fmla="*/ 2443802 w 2443802"/>
              <a:gd name="connsiteY2" fmla="*/ 253593 h 5195547"/>
              <a:gd name="connsiteX3" fmla="*/ 2443802 w 2443802"/>
              <a:gd name="connsiteY3" fmla="*/ 4941954 h 5195547"/>
              <a:gd name="connsiteX4" fmla="*/ 2190209 w 2443802"/>
              <a:gd name="connsiteY4" fmla="*/ 5195547 h 5195547"/>
              <a:gd name="connsiteX5" fmla="*/ 253593 w 2443802"/>
              <a:gd name="connsiteY5" fmla="*/ 5195547 h 5195547"/>
              <a:gd name="connsiteX6" fmla="*/ 0 w 2443802"/>
              <a:gd name="connsiteY6" fmla="*/ 4941954 h 5195547"/>
              <a:gd name="connsiteX7" fmla="*/ 0 w 2443802"/>
              <a:gd name="connsiteY7" fmla="*/ 253593 h 5195547"/>
              <a:gd name="connsiteX8" fmla="*/ 253593 w 2443802"/>
              <a:gd name="connsiteY8" fmla="*/ 0 h 519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3802" h="5195547">
                <a:moveTo>
                  <a:pt x="253593" y="0"/>
                </a:moveTo>
                <a:lnTo>
                  <a:pt x="2190209" y="0"/>
                </a:lnTo>
                <a:cubicBezTo>
                  <a:pt x="2330265" y="0"/>
                  <a:pt x="2443802" y="113537"/>
                  <a:pt x="2443802" y="253593"/>
                </a:cubicBezTo>
                <a:lnTo>
                  <a:pt x="2443802" y="4941954"/>
                </a:lnTo>
                <a:cubicBezTo>
                  <a:pt x="2443802" y="5082010"/>
                  <a:pt x="2330265" y="5195547"/>
                  <a:pt x="2190209" y="5195547"/>
                </a:cubicBezTo>
                <a:lnTo>
                  <a:pt x="253593" y="5195547"/>
                </a:lnTo>
                <a:cubicBezTo>
                  <a:pt x="113537" y="5195547"/>
                  <a:pt x="0" y="5082010"/>
                  <a:pt x="0" y="4941954"/>
                </a:cubicBezTo>
                <a:lnTo>
                  <a:pt x="0" y="253593"/>
                </a:lnTo>
                <a:cubicBezTo>
                  <a:pt x="0" y="113537"/>
                  <a:pt x="113537" y="0"/>
                  <a:pt x="25359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A3F436-DDFE-35D9-04DE-AB5E2CE9B1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67844" y="836354"/>
            <a:ext cx="2443802" cy="5195547"/>
          </a:xfrm>
          <a:custGeom>
            <a:avLst/>
            <a:gdLst>
              <a:gd name="connsiteX0" fmla="*/ 253593 w 2443802"/>
              <a:gd name="connsiteY0" fmla="*/ 0 h 5195547"/>
              <a:gd name="connsiteX1" fmla="*/ 2190209 w 2443802"/>
              <a:gd name="connsiteY1" fmla="*/ 0 h 5195547"/>
              <a:gd name="connsiteX2" fmla="*/ 2443802 w 2443802"/>
              <a:gd name="connsiteY2" fmla="*/ 253593 h 5195547"/>
              <a:gd name="connsiteX3" fmla="*/ 2443802 w 2443802"/>
              <a:gd name="connsiteY3" fmla="*/ 4941954 h 5195547"/>
              <a:gd name="connsiteX4" fmla="*/ 2190209 w 2443802"/>
              <a:gd name="connsiteY4" fmla="*/ 5195547 h 5195547"/>
              <a:gd name="connsiteX5" fmla="*/ 253593 w 2443802"/>
              <a:gd name="connsiteY5" fmla="*/ 5195547 h 5195547"/>
              <a:gd name="connsiteX6" fmla="*/ 0 w 2443802"/>
              <a:gd name="connsiteY6" fmla="*/ 4941954 h 5195547"/>
              <a:gd name="connsiteX7" fmla="*/ 0 w 2443802"/>
              <a:gd name="connsiteY7" fmla="*/ 253593 h 5195547"/>
              <a:gd name="connsiteX8" fmla="*/ 253593 w 2443802"/>
              <a:gd name="connsiteY8" fmla="*/ 0 h 519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3802" h="5195547">
                <a:moveTo>
                  <a:pt x="253593" y="0"/>
                </a:moveTo>
                <a:lnTo>
                  <a:pt x="2190209" y="0"/>
                </a:lnTo>
                <a:cubicBezTo>
                  <a:pt x="2330265" y="0"/>
                  <a:pt x="2443802" y="113537"/>
                  <a:pt x="2443802" y="253593"/>
                </a:cubicBezTo>
                <a:lnTo>
                  <a:pt x="2443802" y="4941954"/>
                </a:lnTo>
                <a:cubicBezTo>
                  <a:pt x="2443802" y="5082010"/>
                  <a:pt x="2330265" y="5195547"/>
                  <a:pt x="2190209" y="5195547"/>
                </a:cubicBezTo>
                <a:lnTo>
                  <a:pt x="253593" y="5195547"/>
                </a:lnTo>
                <a:cubicBezTo>
                  <a:pt x="113537" y="5195547"/>
                  <a:pt x="0" y="5082010"/>
                  <a:pt x="0" y="4941954"/>
                </a:cubicBezTo>
                <a:lnTo>
                  <a:pt x="0" y="253593"/>
                </a:lnTo>
                <a:cubicBezTo>
                  <a:pt x="0" y="113537"/>
                  <a:pt x="113537" y="0"/>
                  <a:pt x="25359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9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70ECDB-B09C-0F08-5BCD-797E7CD2DD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62143" y="1298999"/>
            <a:ext cx="3343662" cy="4449488"/>
          </a:xfrm>
          <a:custGeom>
            <a:avLst/>
            <a:gdLst>
              <a:gd name="connsiteX0" fmla="*/ 0 w 3343662"/>
              <a:gd name="connsiteY0" fmla="*/ 0 h 4449488"/>
              <a:gd name="connsiteX1" fmla="*/ 3343662 w 3343662"/>
              <a:gd name="connsiteY1" fmla="*/ 0 h 4449488"/>
              <a:gd name="connsiteX2" fmla="*/ 3343662 w 3343662"/>
              <a:gd name="connsiteY2" fmla="*/ 4449488 h 4449488"/>
              <a:gd name="connsiteX3" fmla="*/ 0 w 3343662"/>
              <a:gd name="connsiteY3" fmla="*/ 4449488 h 444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3662" h="4449488">
                <a:moveTo>
                  <a:pt x="0" y="0"/>
                </a:moveTo>
                <a:lnTo>
                  <a:pt x="3343662" y="0"/>
                </a:lnTo>
                <a:lnTo>
                  <a:pt x="3343662" y="4449488"/>
                </a:lnTo>
                <a:lnTo>
                  <a:pt x="0" y="444948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8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555DF-4342-C115-C97D-3EEF274E13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7536" y="785091"/>
            <a:ext cx="10416925" cy="3777672"/>
          </a:xfrm>
          <a:custGeom>
            <a:avLst/>
            <a:gdLst>
              <a:gd name="connsiteX0" fmla="*/ 0 w 3343662"/>
              <a:gd name="connsiteY0" fmla="*/ 0 h 4449488"/>
              <a:gd name="connsiteX1" fmla="*/ 3343662 w 3343662"/>
              <a:gd name="connsiteY1" fmla="*/ 0 h 4449488"/>
              <a:gd name="connsiteX2" fmla="*/ 3343662 w 3343662"/>
              <a:gd name="connsiteY2" fmla="*/ 4449488 h 4449488"/>
              <a:gd name="connsiteX3" fmla="*/ 0 w 3343662"/>
              <a:gd name="connsiteY3" fmla="*/ 4449488 h 444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3662" h="4449488">
                <a:moveTo>
                  <a:pt x="0" y="0"/>
                </a:moveTo>
                <a:lnTo>
                  <a:pt x="3343662" y="0"/>
                </a:lnTo>
                <a:lnTo>
                  <a:pt x="3343662" y="4449488"/>
                </a:lnTo>
                <a:lnTo>
                  <a:pt x="0" y="444948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1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6595A5-EE5B-F1C2-183E-714984F210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3164" y="812801"/>
            <a:ext cx="4550860" cy="5232400"/>
          </a:xfrm>
          <a:custGeom>
            <a:avLst/>
            <a:gdLst>
              <a:gd name="connsiteX0" fmla="*/ 0 w 4550860"/>
              <a:gd name="connsiteY0" fmla="*/ 0 h 5232400"/>
              <a:gd name="connsiteX1" fmla="*/ 4550860 w 4550860"/>
              <a:gd name="connsiteY1" fmla="*/ 0 h 5232400"/>
              <a:gd name="connsiteX2" fmla="*/ 4550860 w 4550860"/>
              <a:gd name="connsiteY2" fmla="*/ 5232400 h 5232400"/>
              <a:gd name="connsiteX3" fmla="*/ 0 w 4550860"/>
              <a:gd name="connsiteY3" fmla="*/ 523240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0860" h="5232400">
                <a:moveTo>
                  <a:pt x="0" y="0"/>
                </a:moveTo>
                <a:lnTo>
                  <a:pt x="4550860" y="0"/>
                </a:lnTo>
                <a:lnTo>
                  <a:pt x="4550860" y="5232400"/>
                </a:lnTo>
                <a:lnTo>
                  <a:pt x="0" y="5232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1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C00CE-7150-B64B-105D-60C4C8C797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6862618" cy="6858000"/>
          </a:xfrm>
          <a:custGeom>
            <a:avLst/>
            <a:gdLst>
              <a:gd name="connsiteX0" fmla="*/ 0 w 6862618"/>
              <a:gd name="connsiteY0" fmla="*/ 0 h 6858000"/>
              <a:gd name="connsiteX1" fmla="*/ 1594417 w 6862618"/>
              <a:gd name="connsiteY1" fmla="*/ 0 h 6858000"/>
              <a:gd name="connsiteX2" fmla="*/ 2013527 w 6862618"/>
              <a:gd name="connsiteY2" fmla="*/ 0 h 6858000"/>
              <a:gd name="connsiteX3" fmla="*/ 6862618 w 6862618"/>
              <a:gd name="connsiteY3" fmla="*/ 0 h 6858000"/>
              <a:gd name="connsiteX4" fmla="*/ 5268202 w 6862618"/>
              <a:gd name="connsiteY4" fmla="*/ 6858000 h 6858000"/>
              <a:gd name="connsiteX5" fmla="*/ 2013527 w 6862618"/>
              <a:gd name="connsiteY5" fmla="*/ 6858000 h 6858000"/>
              <a:gd name="connsiteX6" fmla="*/ 1 w 6862618"/>
              <a:gd name="connsiteY6" fmla="*/ 6858000 h 6858000"/>
              <a:gd name="connsiteX7" fmla="*/ 0 w 686261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618" h="6858000">
                <a:moveTo>
                  <a:pt x="0" y="0"/>
                </a:moveTo>
                <a:lnTo>
                  <a:pt x="1594417" y="0"/>
                </a:lnTo>
                <a:lnTo>
                  <a:pt x="2013527" y="0"/>
                </a:lnTo>
                <a:lnTo>
                  <a:pt x="6862618" y="0"/>
                </a:lnTo>
                <a:lnTo>
                  <a:pt x="5268202" y="6858000"/>
                </a:lnTo>
                <a:lnTo>
                  <a:pt x="2013527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44443B-F716-A5B2-B2B8-74CCC999D5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3200" y="907474"/>
            <a:ext cx="2833895" cy="5043055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AE097E-5EAA-5840-006F-063256643C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2106" y="907474"/>
            <a:ext cx="2833895" cy="5043055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2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B8A0B-6BF5-0C62-CA85-A4B2363CF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6073" y="766196"/>
            <a:ext cx="5329383" cy="2554699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60E0A0-C60B-81A3-4692-F9C416CC9F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6073" y="3537105"/>
            <a:ext cx="5329383" cy="2554699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D2E611-FED3-8255-6CE6-8FC2CE0860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163" y="676564"/>
            <a:ext cx="6197598" cy="5504873"/>
          </a:xfrm>
          <a:custGeom>
            <a:avLst/>
            <a:gdLst>
              <a:gd name="connsiteX0" fmla="*/ 0 w 6197598"/>
              <a:gd name="connsiteY0" fmla="*/ 0 h 5504873"/>
              <a:gd name="connsiteX1" fmla="*/ 1524000 w 6197598"/>
              <a:gd name="connsiteY1" fmla="*/ 0 h 5504873"/>
              <a:gd name="connsiteX2" fmla="*/ 4821380 w 6197598"/>
              <a:gd name="connsiteY2" fmla="*/ 0 h 5504873"/>
              <a:gd name="connsiteX3" fmla="*/ 6197598 w 6197598"/>
              <a:gd name="connsiteY3" fmla="*/ 5504873 h 5504873"/>
              <a:gd name="connsiteX4" fmla="*/ 1376218 w 6197598"/>
              <a:gd name="connsiteY4" fmla="*/ 5504873 h 5504873"/>
              <a:gd name="connsiteX5" fmla="*/ 1376218 w 6197598"/>
              <a:gd name="connsiteY5" fmla="*/ 5504872 h 5504873"/>
              <a:gd name="connsiteX6" fmla="*/ 0 w 6197598"/>
              <a:gd name="connsiteY6" fmla="*/ 5504872 h 55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7598" h="5504873">
                <a:moveTo>
                  <a:pt x="0" y="0"/>
                </a:moveTo>
                <a:lnTo>
                  <a:pt x="1524000" y="0"/>
                </a:lnTo>
                <a:lnTo>
                  <a:pt x="4821380" y="0"/>
                </a:lnTo>
                <a:lnTo>
                  <a:pt x="6197598" y="5504873"/>
                </a:lnTo>
                <a:lnTo>
                  <a:pt x="1376218" y="5504873"/>
                </a:lnTo>
                <a:lnTo>
                  <a:pt x="1376218" y="5504872"/>
                </a:lnTo>
                <a:lnTo>
                  <a:pt x="0" y="55048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EE1427-CC0B-B12F-F8A0-D3186C910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2100" y="1066800"/>
            <a:ext cx="6819899" cy="4724400"/>
          </a:xfrm>
          <a:custGeom>
            <a:avLst/>
            <a:gdLst>
              <a:gd name="connsiteX0" fmla="*/ 4564572 w 6819899"/>
              <a:gd name="connsiteY0" fmla="*/ 0 h 4724400"/>
              <a:gd name="connsiteX1" fmla="*/ 5905501 w 6819899"/>
              <a:gd name="connsiteY1" fmla="*/ 0 h 4724400"/>
              <a:gd name="connsiteX2" fmla="*/ 6729129 w 6819899"/>
              <a:gd name="connsiteY2" fmla="*/ 0 h 4724400"/>
              <a:gd name="connsiteX3" fmla="*/ 6819899 w 6819899"/>
              <a:gd name="connsiteY3" fmla="*/ 0 h 4724400"/>
              <a:gd name="connsiteX4" fmla="*/ 6819899 w 6819899"/>
              <a:gd name="connsiteY4" fmla="*/ 4724400 h 4724400"/>
              <a:gd name="connsiteX5" fmla="*/ 5286091 w 6819899"/>
              <a:gd name="connsiteY5" fmla="*/ 4724400 h 4724400"/>
              <a:gd name="connsiteX6" fmla="*/ 2282285 w 6819899"/>
              <a:gd name="connsiteY6" fmla="*/ 0 h 4724400"/>
              <a:gd name="connsiteX7" fmla="*/ 4446842 w 6819899"/>
              <a:gd name="connsiteY7" fmla="*/ 0 h 4724400"/>
              <a:gd name="connsiteX8" fmla="*/ 5168361 w 6819899"/>
              <a:gd name="connsiteY8" fmla="*/ 4724400 h 4724400"/>
              <a:gd name="connsiteX9" fmla="*/ 3003804 w 6819899"/>
              <a:gd name="connsiteY9" fmla="*/ 4724400 h 4724400"/>
              <a:gd name="connsiteX10" fmla="*/ 0 w 6819899"/>
              <a:gd name="connsiteY10" fmla="*/ 0 h 4724400"/>
              <a:gd name="connsiteX11" fmla="*/ 2164557 w 6819899"/>
              <a:gd name="connsiteY11" fmla="*/ 0 h 4724400"/>
              <a:gd name="connsiteX12" fmla="*/ 2886076 w 6819899"/>
              <a:gd name="connsiteY12" fmla="*/ 4724400 h 4724400"/>
              <a:gd name="connsiteX13" fmla="*/ 721519 w 6819899"/>
              <a:gd name="connsiteY1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19899" h="4724400">
                <a:moveTo>
                  <a:pt x="4564572" y="0"/>
                </a:moveTo>
                <a:lnTo>
                  <a:pt x="5905501" y="0"/>
                </a:lnTo>
                <a:lnTo>
                  <a:pt x="6729129" y="0"/>
                </a:lnTo>
                <a:lnTo>
                  <a:pt x="6819899" y="0"/>
                </a:lnTo>
                <a:lnTo>
                  <a:pt x="6819899" y="4724400"/>
                </a:lnTo>
                <a:lnTo>
                  <a:pt x="5286091" y="4724400"/>
                </a:lnTo>
                <a:close/>
                <a:moveTo>
                  <a:pt x="2282285" y="0"/>
                </a:moveTo>
                <a:lnTo>
                  <a:pt x="4446842" y="0"/>
                </a:lnTo>
                <a:lnTo>
                  <a:pt x="5168361" y="4724400"/>
                </a:lnTo>
                <a:lnTo>
                  <a:pt x="3003804" y="4724400"/>
                </a:lnTo>
                <a:close/>
                <a:moveTo>
                  <a:pt x="0" y="0"/>
                </a:moveTo>
                <a:lnTo>
                  <a:pt x="2164557" y="0"/>
                </a:lnTo>
                <a:lnTo>
                  <a:pt x="2886076" y="4724400"/>
                </a:lnTo>
                <a:lnTo>
                  <a:pt x="721519" y="4724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9574A-FA7C-8B60-EECC-4F1CB3F033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1669" y="1981200"/>
            <a:ext cx="4772855" cy="2857499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6622F2-CC72-4D01-748D-A26D0B9F0C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7472" y="1981200"/>
            <a:ext cx="4772855" cy="2857499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C3CAF9-A48C-1BD1-A64B-1BCC302547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3475" y="0"/>
            <a:ext cx="4433675" cy="6858000"/>
          </a:xfrm>
          <a:custGeom>
            <a:avLst/>
            <a:gdLst>
              <a:gd name="connsiteX0" fmla="*/ 0 w 2833895"/>
              <a:gd name="connsiteY0" fmla="*/ 0 h 5043055"/>
              <a:gd name="connsiteX1" fmla="*/ 2833895 w 2833895"/>
              <a:gd name="connsiteY1" fmla="*/ 0 h 5043055"/>
              <a:gd name="connsiteX2" fmla="*/ 2833895 w 2833895"/>
              <a:gd name="connsiteY2" fmla="*/ 5043055 h 5043055"/>
              <a:gd name="connsiteX3" fmla="*/ 0 w 2833895"/>
              <a:gd name="connsiteY3" fmla="*/ 5043055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95" h="5043055">
                <a:moveTo>
                  <a:pt x="0" y="0"/>
                </a:moveTo>
                <a:lnTo>
                  <a:pt x="2833895" y="0"/>
                </a:lnTo>
                <a:lnTo>
                  <a:pt x="2833895" y="5043055"/>
                </a:lnTo>
                <a:lnTo>
                  <a:pt x="0" y="50430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48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511333-7258-C7BC-FFE4-510535A816AD}"/>
              </a:ext>
            </a:extLst>
          </p:cNvPr>
          <p:cNvSpPr/>
          <p:nvPr/>
        </p:nvSpPr>
        <p:spPr>
          <a:xfrm>
            <a:off x="5357956" y="0"/>
            <a:ext cx="6834044" cy="6858000"/>
          </a:xfrm>
          <a:custGeom>
            <a:avLst/>
            <a:gdLst>
              <a:gd name="connsiteX0" fmla="*/ 0 w 6862618"/>
              <a:gd name="connsiteY0" fmla="*/ 0 h 6858000"/>
              <a:gd name="connsiteX1" fmla="*/ 4849091 w 6862618"/>
              <a:gd name="connsiteY1" fmla="*/ 0 h 6858000"/>
              <a:gd name="connsiteX2" fmla="*/ 5268201 w 6862618"/>
              <a:gd name="connsiteY2" fmla="*/ 0 h 6858000"/>
              <a:gd name="connsiteX3" fmla="*/ 6862618 w 6862618"/>
              <a:gd name="connsiteY3" fmla="*/ 0 h 6858000"/>
              <a:gd name="connsiteX4" fmla="*/ 6862618 w 6862618"/>
              <a:gd name="connsiteY4" fmla="*/ 6858000 h 6858000"/>
              <a:gd name="connsiteX5" fmla="*/ 6862617 w 6862618"/>
              <a:gd name="connsiteY5" fmla="*/ 6858000 h 6858000"/>
              <a:gd name="connsiteX6" fmla="*/ 4849091 w 6862618"/>
              <a:gd name="connsiteY6" fmla="*/ 6858000 h 6858000"/>
              <a:gd name="connsiteX7" fmla="*/ 1594416 w 686261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618" h="6858000">
                <a:moveTo>
                  <a:pt x="0" y="0"/>
                </a:moveTo>
                <a:lnTo>
                  <a:pt x="4849091" y="0"/>
                </a:lnTo>
                <a:lnTo>
                  <a:pt x="5268201" y="0"/>
                </a:lnTo>
                <a:lnTo>
                  <a:pt x="6862618" y="0"/>
                </a:lnTo>
                <a:lnTo>
                  <a:pt x="6862618" y="6858000"/>
                </a:lnTo>
                <a:lnTo>
                  <a:pt x="6862617" y="6858000"/>
                </a:lnTo>
                <a:lnTo>
                  <a:pt x="4849091" y="6858000"/>
                </a:lnTo>
                <a:lnTo>
                  <a:pt x="1594416" y="6858000"/>
                </a:lnTo>
                <a:close/>
              </a:path>
            </a:pathLst>
          </a:custGeom>
          <a:ln>
            <a:noFill/>
          </a:ln>
          <a:effectLst>
            <a:outerShdw blurRad="190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 descr="A pool surrounded by trees&#10;&#10;AI-generated content may be incorrect.">
            <a:extLst>
              <a:ext uri="{FF2B5EF4-FFF2-40B4-BE49-F238E27FC236}">
                <a16:creationId xmlns:a16="http://schemas.microsoft.com/office/drawing/2014/main" id="{1F33740B-469D-6CAB-2A91-B2DDAA1C99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r="28046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8FB3E-2A42-CA86-39F7-9DD2645C51FA}"/>
              </a:ext>
            </a:extLst>
          </p:cNvPr>
          <p:cNvSpPr txBox="1"/>
          <p:nvPr/>
        </p:nvSpPr>
        <p:spPr>
          <a:xfrm flipH="1">
            <a:off x="1208905" y="2073894"/>
            <a:ext cx="4429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2"/>
                </a:solidFill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en-US" sz="6600" dirty="0">
                <a:solidFill>
                  <a:schemeClr val="accent6"/>
                </a:solidFill>
                <a:cs typeface="Plus Jakarta Sans" pitchFamily="2" charset="0"/>
              </a:rPr>
              <a:t>4-Night</a:t>
            </a:r>
          </a:p>
          <a:p>
            <a:r>
              <a:rPr lang="en-US" sz="6600" dirty="0">
                <a:solidFill>
                  <a:schemeClr val="accent6"/>
                </a:solidFill>
                <a:cs typeface="Plus Jakarta Sans" pitchFamily="2" charset="0"/>
              </a:rPr>
              <a:t>Xcaret</a:t>
            </a:r>
            <a:endParaRPr lang="en-ID" sz="6600" dirty="0">
              <a:solidFill>
                <a:schemeClr val="accent6"/>
              </a:solidFill>
              <a:cs typeface="Plus Jakarta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95F43-39F3-912C-E1A2-815364E2BAEE}"/>
              </a:ext>
            </a:extLst>
          </p:cNvPr>
          <p:cNvSpPr txBox="1"/>
          <p:nvPr/>
        </p:nvSpPr>
        <p:spPr>
          <a:xfrm>
            <a:off x="1208905" y="4331631"/>
            <a:ext cx="4429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cs typeface="Plus Jakarta Sans" pitchFamily="2" charset="0"/>
              </a:rPr>
              <a:t>All-Inclusive Mexico Vacation for 2</a:t>
            </a:r>
          </a:p>
        </p:txBody>
      </p:sp>
      <p:grpSp>
        <p:nvGrpSpPr>
          <p:cNvPr id="23" name="Graphic 17">
            <a:extLst>
              <a:ext uri="{FF2B5EF4-FFF2-40B4-BE49-F238E27FC236}">
                <a16:creationId xmlns:a16="http://schemas.microsoft.com/office/drawing/2014/main" id="{A16D5EC6-F97E-A819-B337-15E0358D38C1}"/>
              </a:ext>
            </a:extLst>
          </p:cNvPr>
          <p:cNvGrpSpPr/>
          <p:nvPr/>
        </p:nvGrpSpPr>
        <p:grpSpPr>
          <a:xfrm>
            <a:off x="315269" y="5936295"/>
            <a:ext cx="669446" cy="662996"/>
            <a:chOff x="353369" y="5936295"/>
            <a:chExt cx="669446" cy="662996"/>
          </a:xfrm>
        </p:grpSpPr>
        <p:grpSp>
          <p:nvGrpSpPr>
            <p:cNvPr id="24" name="Graphic 17">
              <a:extLst>
                <a:ext uri="{FF2B5EF4-FFF2-40B4-BE49-F238E27FC236}">
                  <a16:creationId xmlns:a16="http://schemas.microsoft.com/office/drawing/2014/main" id="{69ED56DD-6AE8-6523-23CB-520BA575D0F0}"/>
                </a:ext>
              </a:extLst>
            </p:cNvPr>
            <p:cNvGrpSpPr/>
            <p:nvPr/>
          </p:nvGrpSpPr>
          <p:grpSpPr>
            <a:xfrm>
              <a:off x="366743" y="5957569"/>
              <a:ext cx="656072" cy="641722"/>
              <a:chOff x="366743" y="5957569"/>
              <a:chExt cx="656072" cy="641722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7266C2-D924-98B0-BFC0-005D78A556D3}"/>
                  </a:ext>
                </a:extLst>
              </p:cNvPr>
              <p:cNvSpPr/>
              <p:nvPr/>
            </p:nvSpPr>
            <p:spPr>
              <a:xfrm>
                <a:off x="955304" y="6125606"/>
                <a:ext cx="67511" cy="67520"/>
              </a:xfrm>
              <a:custGeom>
                <a:avLst/>
                <a:gdLst>
                  <a:gd name="connsiteX0" fmla="*/ 6961 w 67511"/>
                  <a:gd name="connsiteY0" fmla="*/ 13252 h 67520"/>
                  <a:gd name="connsiteX1" fmla="*/ 22720 w 67511"/>
                  <a:gd name="connsiteY1" fmla="*/ 65644 h 67520"/>
                  <a:gd name="connsiteX2" fmla="*/ 60597 w 67511"/>
                  <a:gd name="connsiteY2" fmla="*/ 54240 h 67520"/>
                  <a:gd name="connsiteX3" fmla="*/ 44838 w 67511"/>
                  <a:gd name="connsiteY3" fmla="*/ 1847 h 67520"/>
                  <a:gd name="connsiteX4" fmla="*/ 6961 w 67511"/>
                  <a:gd name="connsiteY4" fmla="*/ 13252 h 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11" h="67520">
                    <a:moveTo>
                      <a:pt x="6961" y="13252"/>
                    </a:moveTo>
                    <a:cubicBezTo>
                      <a:pt x="-7002" y="31707"/>
                      <a:pt x="947" y="57903"/>
                      <a:pt x="22720" y="65644"/>
                    </a:cubicBezTo>
                    <a:cubicBezTo>
                      <a:pt x="36267" y="70483"/>
                      <a:pt x="51957" y="65713"/>
                      <a:pt x="60597" y="54240"/>
                    </a:cubicBezTo>
                    <a:cubicBezTo>
                      <a:pt x="74490" y="35785"/>
                      <a:pt x="66542" y="9519"/>
                      <a:pt x="44838" y="1847"/>
                    </a:cubicBezTo>
                    <a:cubicBezTo>
                      <a:pt x="31291" y="-2922"/>
                      <a:pt x="15600" y="1778"/>
                      <a:pt x="6961" y="13252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" name="Graphic 17">
                <a:extLst>
                  <a:ext uri="{FF2B5EF4-FFF2-40B4-BE49-F238E27FC236}">
                    <a16:creationId xmlns:a16="http://schemas.microsoft.com/office/drawing/2014/main" id="{45FDAC62-CE32-3649-E068-B28819CFC84A}"/>
                  </a:ext>
                </a:extLst>
              </p:cNvPr>
              <p:cNvGrpSpPr/>
              <p:nvPr/>
            </p:nvGrpSpPr>
            <p:grpSpPr>
              <a:xfrm>
                <a:off x="601224" y="6235399"/>
                <a:ext cx="346088" cy="363891"/>
                <a:chOff x="601224" y="6235399"/>
                <a:chExt cx="346088" cy="363891"/>
              </a:xfrm>
            </p:grpSpPr>
            <p:grpSp>
              <p:nvGrpSpPr>
                <p:cNvPr id="27" name="Graphic 17">
                  <a:extLst>
                    <a:ext uri="{FF2B5EF4-FFF2-40B4-BE49-F238E27FC236}">
                      <a16:creationId xmlns:a16="http://schemas.microsoft.com/office/drawing/2014/main" id="{596FBCAE-F86D-5E2A-1404-B7862B8C8B78}"/>
                    </a:ext>
                  </a:extLst>
                </p:cNvPr>
                <p:cNvGrpSpPr/>
                <p:nvPr/>
              </p:nvGrpSpPr>
              <p:grpSpPr>
                <a:xfrm>
                  <a:off x="667345" y="6235399"/>
                  <a:ext cx="279966" cy="156710"/>
                  <a:chOff x="667345" y="6235399"/>
                  <a:chExt cx="279966" cy="156710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C209B323-81E4-F40C-1730-6F217BF87D40}"/>
                      </a:ext>
                    </a:extLst>
                  </p:cNvPr>
                  <p:cNvSpPr/>
                  <p:nvPr/>
                </p:nvSpPr>
                <p:spPr>
                  <a:xfrm>
                    <a:off x="667345" y="6235399"/>
                    <a:ext cx="279966" cy="156710"/>
                  </a:xfrm>
                  <a:custGeom>
                    <a:avLst/>
                    <a:gdLst>
                      <a:gd name="connsiteX0" fmla="*/ 21276 w 279966"/>
                      <a:gd name="connsiteY0" fmla="*/ 90911 h 156710"/>
                      <a:gd name="connsiteX1" fmla="*/ 200019 w 279966"/>
                      <a:gd name="connsiteY1" fmla="*/ 433 h 156710"/>
                      <a:gd name="connsiteX2" fmla="*/ 274322 w 279966"/>
                      <a:gd name="connsiteY2" fmla="*/ 61051 h 156710"/>
                      <a:gd name="connsiteX3" fmla="*/ 243149 w 279966"/>
                      <a:gd name="connsiteY3" fmla="*/ 147589 h 156710"/>
                      <a:gd name="connsiteX4" fmla="*/ 16783 w 279966"/>
                      <a:gd name="connsiteY4" fmla="*/ 125539 h 156710"/>
                      <a:gd name="connsiteX5" fmla="*/ 21276 w 279966"/>
                      <a:gd name="connsiteY5" fmla="*/ 90911 h 156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66" h="156710">
                        <a:moveTo>
                          <a:pt x="21276" y="90911"/>
                        </a:moveTo>
                        <a:cubicBezTo>
                          <a:pt x="21276" y="90911"/>
                          <a:pt x="118250" y="5894"/>
                          <a:pt x="200019" y="433"/>
                        </a:cubicBezTo>
                        <a:cubicBezTo>
                          <a:pt x="281856" y="-5027"/>
                          <a:pt x="287939" y="42596"/>
                          <a:pt x="274322" y="61051"/>
                        </a:cubicBezTo>
                        <a:cubicBezTo>
                          <a:pt x="252273" y="90980"/>
                          <a:pt x="284068" y="123466"/>
                          <a:pt x="243149" y="147589"/>
                        </a:cubicBezTo>
                        <a:cubicBezTo>
                          <a:pt x="186541" y="180904"/>
                          <a:pt x="49062" y="111163"/>
                          <a:pt x="16783" y="125539"/>
                        </a:cubicBezTo>
                        <a:cubicBezTo>
                          <a:pt x="-15427" y="139847"/>
                          <a:pt x="5931" y="98445"/>
                          <a:pt x="21276" y="9091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0FA95198-D53E-E5E8-7748-1CBE346DC22E}"/>
                      </a:ext>
                    </a:extLst>
                  </p:cNvPr>
                  <p:cNvSpPr/>
                  <p:nvPr/>
                </p:nvSpPr>
                <p:spPr>
                  <a:xfrm>
                    <a:off x="848492" y="6252826"/>
                    <a:ext cx="74458" cy="17791"/>
                  </a:xfrm>
                  <a:custGeom>
                    <a:avLst/>
                    <a:gdLst>
                      <a:gd name="connsiteX0" fmla="*/ 16936 w 74458"/>
                      <a:gd name="connsiteY0" fmla="*/ 15561 h 17791"/>
                      <a:gd name="connsiteX1" fmla="*/ 2 w 74458"/>
                      <a:gd name="connsiteY1" fmla="*/ 7405 h 17791"/>
                      <a:gd name="connsiteX2" fmla="*/ 17282 w 74458"/>
                      <a:gd name="connsiteY2" fmla="*/ 9 h 17791"/>
                      <a:gd name="connsiteX3" fmla="*/ 34216 w 74458"/>
                      <a:gd name="connsiteY3" fmla="*/ 8165 h 17791"/>
                      <a:gd name="connsiteX4" fmla="*/ 16936 w 74458"/>
                      <a:gd name="connsiteY4" fmla="*/ 15561 h 17791"/>
                      <a:gd name="connsiteX5" fmla="*/ 74444 w 74458"/>
                      <a:gd name="connsiteY5" fmla="*/ 12935 h 17791"/>
                      <a:gd name="connsiteX6" fmla="*/ 61725 w 74458"/>
                      <a:gd name="connsiteY6" fmla="*/ 5539 h 17791"/>
                      <a:gd name="connsiteX7" fmla="*/ 47763 w 74458"/>
                      <a:gd name="connsiteY7" fmla="*/ 10239 h 17791"/>
                      <a:gd name="connsiteX8" fmla="*/ 60412 w 74458"/>
                      <a:gd name="connsiteY8" fmla="*/ 17635 h 17791"/>
                      <a:gd name="connsiteX9" fmla="*/ 74444 w 74458"/>
                      <a:gd name="connsiteY9" fmla="*/ 12935 h 17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58" h="17791">
                        <a:moveTo>
                          <a:pt x="16936" y="15561"/>
                        </a:moveTo>
                        <a:cubicBezTo>
                          <a:pt x="7467" y="15354"/>
                          <a:pt x="-136" y="11760"/>
                          <a:pt x="2" y="7405"/>
                        </a:cubicBezTo>
                        <a:cubicBezTo>
                          <a:pt x="71" y="3120"/>
                          <a:pt x="7812" y="-198"/>
                          <a:pt x="17282" y="9"/>
                        </a:cubicBezTo>
                        <a:cubicBezTo>
                          <a:pt x="26751" y="217"/>
                          <a:pt x="34354" y="3880"/>
                          <a:pt x="34216" y="8165"/>
                        </a:cubicBezTo>
                        <a:cubicBezTo>
                          <a:pt x="34147" y="12451"/>
                          <a:pt x="26405" y="15768"/>
                          <a:pt x="16936" y="15561"/>
                        </a:cubicBezTo>
                        <a:close/>
                        <a:moveTo>
                          <a:pt x="74444" y="12935"/>
                        </a:moveTo>
                        <a:cubicBezTo>
                          <a:pt x="74789" y="9617"/>
                          <a:pt x="69052" y="6299"/>
                          <a:pt x="61725" y="5539"/>
                        </a:cubicBezTo>
                        <a:cubicBezTo>
                          <a:pt x="54330" y="4778"/>
                          <a:pt x="48109" y="6921"/>
                          <a:pt x="47763" y="10239"/>
                        </a:cubicBezTo>
                        <a:cubicBezTo>
                          <a:pt x="47418" y="13557"/>
                          <a:pt x="53086" y="16874"/>
                          <a:pt x="60412" y="17635"/>
                        </a:cubicBezTo>
                        <a:cubicBezTo>
                          <a:pt x="67877" y="18395"/>
                          <a:pt x="74098" y="16321"/>
                          <a:pt x="74444" y="12935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aphic 17">
                  <a:extLst>
                    <a:ext uri="{FF2B5EF4-FFF2-40B4-BE49-F238E27FC236}">
                      <a16:creationId xmlns:a16="http://schemas.microsoft.com/office/drawing/2014/main" id="{8AAB0EE6-4567-78D5-8CB7-955AEA3AA81C}"/>
                    </a:ext>
                  </a:extLst>
                </p:cNvPr>
                <p:cNvGrpSpPr/>
                <p:nvPr/>
              </p:nvGrpSpPr>
              <p:grpSpPr>
                <a:xfrm>
                  <a:off x="601224" y="6325744"/>
                  <a:ext cx="157840" cy="273546"/>
                  <a:chOff x="601224" y="6325744"/>
                  <a:chExt cx="157840" cy="273546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55DFCC4D-B31D-F8D3-8C34-3A347C064BAD}"/>
                      </a:ext>
                    </a:extLst>
                  </p:cNvPr>
                  <p:cNvSpPr/>
                  <p:nvPr/>
                </p:nvSpPr>
                <p:spPr>
                  <a:xfrm>
                    <a:off x="601224" y="6325744"/>
                    <a:ext cx="157840" cy="273546"/>
                  </a:xfrm>
                  <a:custGeom>
                    <a:avLst/>
                    <a:gdLst>
                      <a:gd name="connsiteX0" fmla="*/ 52907 w 157840"/>
                      <a:gd name="connsiteY0" fmla="*/ 18951 h 273546"/>
                      <a:gd name="connsiteX1" fmla="*/ 156102 w 157840"/>
                      <a:gd name="connsiteY1" fmla="*/ 190644 h 273546"/>
                      <a:gd name="connsiteX2" fmla="*/ 101083 w 157840"/>
                      <a:gd name="connsiteY2" fmla="*/ 269164 h 273546"/>
                      <a:gd name="connsiteX3" fmla="*/ 12541 w 157840"/>
                      <a:gd name="connsiteY3" fmla="*/ 244350 h 273546"/>
                      <a:gd name="connsiteX4" fmla="*/ 18070 w 157840"/>
                      <a:gd name="connsiteY4" fmla="*/ 17016 h 273546"/>
                      <a:gd name="connsiteX5" fmla="*/ 52907 w 157840"/>
                      <a:gd name="connsiteY5" fmla="*/ 18951 h 27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840" h="273546">
                        <a:moveTo>
                          <a:pt x="52907" y="18951"/>
                        </a:moveTo>
                        <a:cubicBezTo>
                          <a:pt x="52907" y="18951"/>
                          <a:pt x="144766" y="109498"/>
                          <a:pt x="156102" y="190644"/>
                        </a:cubicBezTo>
                        <a:cubicBezTo>
                          <a:pt x="167438" y="271859"/>
                          <a:pt x="120367" y="281398"/>
                          <a:pt x="101083" y="269164"/>
                        </a:cubicBezTo>
                        <a:cubicBezTo>
                          <a:pt x="69634" y="249326"/>
                          <a:pt x="39497" y="283402"/>
                          <a:pt x="12541" y="244350"/>
                        </a:cubicBezTo>
                        <a:cubicBezTo>
                          <a:pt x="-24784" y="190367"/>
                          <a:pt x="34728" y="48189"/>
                          <a:pt x="18070" y="17016"/>
                        </a:cubicBezTo>
                        <a:cubicBezTo>
                          <a:pt x="1413" y="-14088"/>
                          <a:pt x="44267" y="4159"/>
                          <a:pt x="52907" y="1895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DE023C15-8665-7F04-8F8A-480DC9602C7B}"/>
                      </a:ext>
                    </a:extLst>
                  </p:cNvPr>
                  <p:cNvSpPr/>
                  <p:nvPr/>
                </p:nvSpPr>
                <p:spPr>
                  <a:xfrm>
                    <a:off x="724720" y="6499381"/>
                    <a:ext cx="15652" cy="74584"/>
                  </a:xfrm>
                  <a:custGeom>
                    <a:avLst/>
                    <a:gdLst>
                      <a:gd name="connsiteX0" fmla="*/ 51 w 15652"/>
                      <a:gd name="connsiteY0" fmla="*/ 17491 h 74584"/>
                      <a:gd name="connsiteX1" fmla="*/ 6962 w 15652"/>
                      <a:gd name="connsiteY1" fmla="*/ 4 h 74584"/>
                      <a:gd name="connsiteX2" fmla="*/ 15602 w 15652"/>
                      <a:gd name="connsiteY2" fmla="*/ 16731 h 74584"/>
                      <a:gd name="connsiteX3" fmla="*/ 8690 w 15652"/>
                      <a:gd name="connsiteY3" fmla="*/ 34218 h 74584"/>
                      <a:gd name="connsiteX4" fmla="*/ 51 w 15652"/>
                      <a:gd name="connsiteY4" fmla="*/ 17491 h 74584"/>
                      <a:gd name="connsiteX5" fmla="*/ 6824 w 15652"/>
                      <a:gd name="connsiteY5" fmla="*/ 74584 h 74584"/>
                      <a:gd name="connsiteX6" fmla="*/ 13252 w 15652"/>
                      <a:gd name="connsiteY6" fmla="*/ 61382 h 74584"/>
                      <a:gd name="connsiteX7" fmla="*/ 7585 w 15652"/>
                      <a:gd name="connsiteY7" fmla="*/ 47835 h 74584"/>
                      <a:gd name="connsiteX8" fmla="*/ 1156 w 15652"/>
                      <a:gd name="connsiteY8" fmla="*/ 61037 h 74584"/>
                      <a:gd name="connsiteX9" fmla="*/ 6824 w 15652"/>
                      <a:gd name="connsiteY9" fmla="*/ 74584 h 7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652" h="74584">
                        <a:moveTo>
                          <a:pt x="51" y="17491"/>
                        </a:moveTo>
                        <a:cubicBezTo>
                          <a:pt x="-433" y="8022"/>
                          <a:pt x="2608" y="212"/>
                          <a:pt x="6962" y="4"/>
                        </a:cubicBezTo>
                        <a:cubicBezTo>
                          <a:pt x="11248" y="-203"/>
                          <a:pt x="15119" y="7262"/>
                          <a:pt x="15602" y="16731"/>
                        </a:cubicBezTo>
                        <a:cubicBezTo>
                          <a:pt x="16086" y="26200"/>
                          <a:pt x="12976" y="34011"/>
                          <a:pt x="8690" y="34218"/>
                        </a:cubicBezTo>
                        <a:cubicBezTo>
                          <a:pt x="4405" y="34426"/>
                          <a:pt x="534" y="26892"/>
                          <a:pt x="51" y="17491"/>
                        </a:cubicBezTo>
                        <a:close/>
                        <a:moveTo>
                          <a:pt x="6824" y="74584"/>
                        </a:moveTo>
                        <a:cubicBezTo>
                          <a:pt x="10142" y="74653"/>
                          <a:pt x="13045" y="68778"/>
                          <a:pt x="13252" y="61382"/>
                        </a:cubicBezTo>
                        <a:cubicBezTo>
                          <a:pt x="13460" y="53987"/>
                          <a:pt x="10902" y="47904"/>
                          <a:pt x="7585" y="47835"/>
                        </a:cubicBezTo>
                        <a:cubicBezTo>
                          <a:pt x="4267" y="47766"/>
                          <a:pt x="1364" y="53641"/>
                          <a:pt x="1156" y="61037"/>
                        </a:cubicBezTo>
                        <a:cubicBezTo>
                          <a:pt x="880" y="68432"/>
                          <a:pt x="3437" y="74515"/>
                          <a:pt x="6824" y="74584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Graphic 17">
                <a:extLst>
                  <a:ext uri="{FF2B5EF4-FFF2-40B4-BE49-F238E27FC236}">
                    <a16:creationId xmlns:a16="http://schemas.microsoft.com/office/drawing/2014/main" id="{9CDBC8DB-31AD-34F6-7381-791D612496FA}"/>
                  </a:ext>
                </a:extLst>
              </p:cNvPr>
              <p:cNvGrpSpPr/>
              <p:nvPr/>
            </p:nvGrpSpPr>
            <p:grpSpPr>
              <a:xfrm>
                <a:off x="366743" y="6001108"/>
                <a:ext cx="427358" cy="303699"/>
                <a:chOff x="366743" y="6001108"/>
                <a:chExt cx="427358" cy="303699"/>
              </a:xfrm>
            </p:grpSpPr>
            <p:grpSp>
              <p:nvGrpSpPr>
                <p:cNvPr id="34" name="Graphic 17">
                  <a:extLst>
                    <a:ext uri="{FF2B5EF4-FFF2-40B4-BE49-F238E27FC236}">
                      <a16:creationId xmlns:a16="http://schemas.microsoft.com/office/drawing/2014/main" id="{19716071-5E55-53ED-73FA-34CF17A145AE}"/>
                    </a:ext>
                  </a:extLst>
                </p:cNvPr>
                <p:cNvGrpSpPr/>
                <p:nvPr/>
              </p:nvGrpSpPr>
              <p:grpSpPr>
                <a:xfrm>
                  <a:off x="588086" y="6001108"/>
                  <a:ext cx="206015" cy="246391"/>
                  <a:chOff x="588086" y="6001108"/>
                  <a:chExt cx="206015" cy="246391"/>
                </a:xfrm>
              </p:grpSpPr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33E85B04-9B86-CB82-AF5F-3202A8C523DC}"/>
                      </a:ext>
                    </a:extLst>
                  </p:cNvPr>
                  <p:cNvSpPr/>
                  <p:nvPr/>
                </p:nvSpPr>
                <p:spPr>
                  <a:xfrm>
                    <a:off x="588086" y="6001108"/>
                    <a:ext cx="206015" cy="246391"/>
                  </a:xfrm>
                  <a:custGeom>
                    <a:avLst/>
                    <a:gdLst>
                      <a:gd name="connsiteX0" fmla="*/ 41230 w 206015"/>
                      <a:gd name="connsiteY0" fmla="*/ 237282 h 246391"/>
                      <a:gd name="connsiteX1" fmla="*/ 192118 w 206015"/>
                      <a:gd name="connsiteY1" fmla="*/ 105471 h 246391"/>
                      <a:gd name="connsiteX2" fmla="*/ 163779 w 206015"/>
                      <a:gd name="connsiteY2" fmla="*/ 13888 h 246391"/>
                      <a:gd name="connsiteX3" fmla="*/ 71850 w 206015"/>
                      <a:gd name="connsiteY3" fmla="*/ 10363 h 246391"/>
                      <a:gd name="connsiteX4" fmla="*/ 7431 w 206015"/>
                      <a:gd name="connsiteY4" fmla="*/ 228435 h 246391"/>
                      <a:gd name="connsiteX5" fmla="*/ 41230 w 206015"/>
                      <a:gd name="connsiteY5" fmla="*/ 237282 h 246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015" h="246391">
                        <a:moveTo>
                          <a:pt x="41230" y="237282"/>
                        </a:moveTo>
                        <a:cubicBezTo>
                          <a:pt x="41230" y="237282"/>
                          <a:pt x="156452" y="179291"/>
                          <a:pt x="192118" y="105471"/>
                        </a:cubicBezTo>
                        <a:cubicBezTo>
                          <a:pt x="227853" y="31652"/>
                          <a:pt x="185966" y="8151"/>
                          <a:pt x="163779" y="13888"/>
                        </a:cubicBezTo>
                        <a:cubicBezTo>
                          <a:pt x="127768" y="23150"/>
                          <a:pt x="109589" y="-18529"/>
                          <a:pt x="71850" y="10363"/>
                        </a:cubicBezTo>
                        <a:cubicBezTo>
                          <a:pt x="19734" y="50314"/>
                          <a:pt x="32797" y="203897"/>
                          <a:pt x="7431" y="228435"/>
                        </a:cubicBezTo>
                        <a:cubicBezTo>
                          <a:pt x="-17867" y="252972"/>
                          <a:pt x="28512" y="248687"/>
                          <a:pt x="41230" y="237282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EB80E61F-AA2C-A192-7960-4B3F82E2D353}"/>
                      </a:ext>
                    </a:extLst>
                  </p:cNvPr>
                  <p:cNvSpPr/>
                  <p:nvPr/>
                </p:nvSpPr>
                <p:spPr>
                  <a:xfrm>
                    <a:off x="747153" y="6043821"/>
                    <a:ext cx="29325" cy="71427"/>
                  </a:xfrm>
                  <a:custGeom>
                    <a:avLst/>
                    <a:gdLst>
                      <a:gd name="connsiteX0" fmla="*/ 15564 w 29325"/>
                      <a:gd name="connsiteY0" fmla="*/ 39119 h 71427"/>
                      <a:gd name="connsiteX1" fmla="*/ 16739 w 29325"/>
                      <a:gd name="connsiteY1" fmla="*/ 57919 h 71427"/>
                      <a:gd name="connsiteX2" fmla="*/ 3399 w 29325"/>
                      <a:gd name="connsiteY2" fmla="*/ 71190 h 71427"/>
                      <a:gd name="connsiteX3" fmla="*/ 2224 w 29325"/>
                      <a:gd name="connsiteY3" fmla="*/ 52459 h 71427"/>
                      <a:gd name="connsiteX4" fmla="*/ 15564 w 29325"/>
                      <a:gd name="connsiteY4" fmla="*/ 39119 h 71427"/>
                      <a:gd name="connsiteX5" fmla="*/ 16531 w 29325"/>
                      <a:gd name="connsiteY5" fmla="*/ 11263 h 71427"/>
                      <a:gd name="connsiteX6" fmla="*/ 18605 w 29325"/>
                      <a:gd name="connsiteY6" fmla="*/ 25778 h 71427"/>
                      <a:gd name="connsiteX7" fmla="*/ 28213 w 29325"/>
                      <a:gd name="connsiteY7" fmla="*/ 14650 h 71427"/>
                      <a:gd name="connsiteX8" fmla="*/ 26139 w 29325"/>
                      <a:gd name="connsiteY8" fmla="*/ 135 h 71427"/>
                      <a:gd name="connsiteX9" fmla="*/ 16531 w 29325"/>
                      <a:gd name="connsiteY9" fmla="*/ 11263 h 71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325" h="71427">
                        <a:moveTo>
                          <a:pt x="15564" y="39119"/>
                        </a:moveTo>
                        <a:cubicBezTo>
                          <a:pt x="19573" y="40639"/>
                          <a:pt x="20126" y="49003"/>
                          <a:pt x="16739" y="57919"/>
                        </a:cubicBezTo>
                        <a:cubicBezTo>
                          <a:pt x="13352" y="66766"/>
                          <a:pt x="7408" y="72711"/>
                          <a:pt x="3399" y="71190"/>
                        </a:cubicBezTo>
                        <a:cubicBezTo>
                          <a:pt x="-610" y="69669"/>
                          <a:pt x="-1163" y="61306"/>
                          <a:pt x="2224" y="52459"/>
                        </a:cubicBezTo>
                        <a:cubicBezTo>
                          <a:pt x="5541" y="43542"/>
                          <a:pt x="11555" y="37598"/>
                          <a:pt x="15564" y="39119"/>
                        </a:cubicBezTo>
                        <a:close/>
                        <a:moveTo>
                          <a:pt x="16531" y="11263"/>
                        </a:moveTo>
                        <a:cubicBezTo>
                          <a:pt x="14458" y="18314"/>
                          <a:pt x="15356" y="24880"/>
                          <a:pt x="18605" y="25778"/>
                        </a:cubicBezTo>
                        <a:cubicBezTo>
                          <a:pt x="21854" y="26746"/>
                          <a:pt x="26139" y="21769"/>
                          <a:pt x="28213" y="14650"/>
                        </a:cubicBezTo>
                        <a:cubicBezTo>
                          <a:pt x="30286" y="7600"/>
                          <a:pt x="29388" y="1034"/>
                          <a:pt x="26139" y="135"/>
                        </a:cubicBezTo>
                        <a:cubicBezTo>
                          <a:pt x="22959" y="-902"/>
                          <a:pt x="18605" y="4144"/>
                          <a:pt x="16531" y="11263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aphic 17">
                  <a:extLst>
                    <a:ext uri="{FF2B5EF4-FFF2-40B4-BE49-F238E27FC236}">
                      <a16:creationId xmlns:a16="http://schemas.microsoft.com/office/drawing/2014/main" id="{97A53660-B7DB-8292-2C3B-7FB2E50EBC8B}"/>
                    </a:ext>
                  </a:extLst>
                </p:cNvPr>
                <p:cNvGrpSpPr/>
                <p:nvPr/>
              </p:nvGrpSpPr>
              <p:grpSpPr>
                <a:xfrm>
                  <a:off x="366743" y="6085714"/>
                  <a:ext cx="239708" cy="219092"/>
                  <a:chOff x="366743" y="6085714"/>
                  <a:chExt cx="239708" cy="219092"/>
                </a:xfrm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D1DEEA10-4A17-81DB-5C21-C4B7088CA8AD}"/>
                      </a:ext>
                    </a:extLst>
                  </p:cNvPr>
                  <p:cNvSpPr/>
                  <p:nvPr/>
                </p:nvSpPr>
                <p:spPr>
                  <a:xfrm>
                    <a:off x="366743" y="6085714"/>
                    <a:ext cx="239708" cy="219092"/>
                  </a:xfrm>
                  <a:custGeom>
                    <a:avLst/>
                    <a:gdLst>
                      <a:gd name="connsiteX0" fmla="*/ 232645 w 239708"/>
                      <a:gd name="connsiteY0" fmla="*/ 177766 h 219092"/>
                      <a:gd name="connsiteX1" fmla="*/ 112170 w 239708"/>
                      <a:gd name="connsiteY1" fmla="*/ 17685 h 219092"/>
                      <a:gd name="connsiteX2" fmla="*/ 18720 w 239708"/>
                      <a:gd name="connsiteY2" fmla="*/ 39251 h 219092"/>
                      <a:gd name="connsiteX3" fmla="*/ 8490 w 239708"/>
                      <a:gd name="connsiteY3" fmla="*/ 130626 h 219092"/>
                      <a:gd name="connsiteX4" fmla="*/ 221309 w 239708"/>
                      <a:gd name="connsiteY4" fmla="*/ 210736 h 219092"/>
                      <a:gd name="connsiteX5" fmla="*/ 232645 w 239708"/>
                      <a:gd name="connsiteY5" fmla="*/ 177766 h 219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9708" h="219092">
                        <a:moveTo>
                          <a:pt x="232645" y="177766"/>
                        </a:moveTo>
                        <a:cubicBezTo>
                          <a:pt x="232645" y="177766"/>
                          <a:pt x="183155" y="58673"/>
                          <a:pt x="112170" y="17685"/>
                        </a:cubicBezTo>
                        <a:cubicBezTo>
                          <a:pt x="41184" y="-23303"/>
                          <a:pt x="14711" y="16787"/>
                          <a:pt x="18720" y="39251"/>
                        </a:cubicBezTo>
                        <a:cubicBezTo>
                          <a:pt x="25286" y="75815"/>
                          <a:pt x="-17568" y="90952"/>
                          <a:pt x="8490" y="130626"/>
                        </a:cubicBezTo>
                        <a:cubicBezTo>
                          <a:pt x="44571" y="185507"/>
                          <a:pt x="198638" y="183641"/>
                          <a:pt x="221309" y="210736"/>
                        </a:cubicBezTo>
                        <a:cubicBezTo>
                          <a:pt x="243980" y="237900"/>
                          <a:pt x="243082" y="191313"/>
                          <a:pt x="232645" y="177766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3047C7C0-35AD-9D0A-DCA0-748FC53C6AE5}"/>
                      </a:ext>
                    </a:extLst>
                  </p:cNvPr>
                  <p:cNvSpPr/>
                  <p:nvPr/>
                </p:nvSpPr>
                <p:spPr>
                  <a:xfrm>
                    <a:off x="415626" y="6103045"/>
                    <a:ext cx="69731" cy="33506"/>
                  </a:xfrm>
                  <a:custGeom>
                    <a:avLst/>
                    <a:gdLst>
                      <a:gd name="connsiteX0" fmla="*/ 38334 w 69731"/>
                      <a:gd name="connsiteY0" fmla="*/ 16182 h 33506"/>
                      <a:gd name="connsiteX1" fmla="*/ 57135 w 69731"/>
                      <a:gd name="connsiteY1" fmla="*/ 16390 h 33506"/>
                      <a:gd name="connsiteX2" fmla="*/ 69369 w 69731"/>
                      <a:gd name="connsiteY2" fmla="*/ 30628 h 33506"/>
                      <a:gd name="connsiteX3" fmla="*/ 50568 w 69731"/>
                      <a:gd name="connsiteY3" fmla="*/ 30421 h 33506"/>
                      <a:gd name="connsiteX4" fmla="*/ 38334 w 69731"/>
                      <a:gd name="connsiteY4" fmla="*/ 16182 h 33506"/>
                      <a:gd name="connsiteX5" fmla="*/ 10617 w 69731"/>
                      <a:gd name="connsiteY5" fmla="*/ 13072 h 33506"/>
                      <a:gd name="connsiteX6" fmla="*/ 25270 w 69731"/>
                      <a:gd name="connsiteY6" fmla="*/ 12035 h 33506"/>
                      <a:gd name="connsiteX7" fmla="*/ 14833 w 69731"/>
                      <a:gd name="connsiteY7" fmla="*/ 1667 h 33506"/>
                      <a:gd name="connsiteX8" fmla="*/ 180 w 69731"/>
                      <a:gd name="connsiteY8" fmla="*/ 2704 h 33506"/>
                      <a:gd name="connsiteX9" fmla="*/ 10617 w 69731"/>
                      <a:gd name="connsiteY9" fmla="*/ 13072 h 33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731" h="33506">
                        <a:moveTo>
                          <a:pt x="38334" y="16182"/>
                        </a:moveTo>
                        <a:cubicBezTo>
                          <a:pt x="40131" y="12243"/>
                          <a:pt x="48564" y="12381"/>
                          <a:pt x="57135" y="16390"/>
                        </a:cubicBezTo>
                        <a:cubicBezTo>
                          <a:pt x="65705" y="20399"/>
                          <a:pt x="71235" y="26758"/>
                          <a:pt x="69369" y="30628"/>
                        </a:cubicBezTo>
                        <a:cubicBezTo>
                          <a:pt x="67572" y="34568"/>
                          <a:pt x="59139" y="34430"/>
                          <a:pt x="50568" y="30421"/>
                        </a:cubicBezTo>
                        <a:cubicBezTo>
                          <a:pt x="42067" y="26412"/>
                          <a:pt x="36537" y="20053"/>
                          <a:pt x="38334" y="16182"/>
                        </a:cubicBezTo>
                        <a:close/>
                        <a:moveTo>
                          <a:pt x="10617" y="13072"/>
                        </a:moveTo>
                        <a:cubicBezTo>
                          <a:pt x="17529" y="15629"/>
                          <a:pt x="24095" y="15215"/>
                          <a:pt x="25270" y="12035"/>
                        </a:cubicBezTo>
                        <a:cubicBezTo>
                          <a:pt x="26446" y="8925"/>
                          <a:pt x="21815" y="4225"/>
                          <a:pt x="14833" y="1667"/>
                        </a:cubicBezTo>
                        <a:cubicBezTo>
                          <a:pt x="7921" y="-890"/>
                          <a:pt x="1355" y="-475"/>
                          <a:pt x="180" y="2704"/>
                        </a:cubicBezTo>
                        <a:cubicBezTo>
                          <a:pt x="-995" y="5884"/>
                          <a:pt x="3705" y="10515"/>
                          <a:pt x="10617" y="13072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BB086DC-5A5C-9F5E-6BBE-81B76D4A142B}"/>
                  </a:ext>
                </a:extLst>
              </p:cNvPr>
              <p:cNvSpPr/>
              <p:nvPr/>
            </p:nvSpPr>
            <p:spPr>
              <a:xfrm>
                <a:off x="908732" y="6321437"/>
                <a:ext cx="67459" cy="67528"/>
              </a:xfrm>
              <a:custGeom>
                <a:avLst/>
                <a:gdLst>
                  <a:gd name="connsiteX0" fmla="*/ 7845 w 67459"/>
                  <a:gd name="connsiteY0" fmla="*/ 55399 h 67528"/>
                  <a:gd name="connsiteX1" fmla="*/ 12130 w 67459"/>
                  <a:gd name="connsiteY1" fmla="*/ 7845 h 67528"/>
                  <a:gd name="connsiteX2" fmla="*/ 59615 w 67459"/>
                  <a:gd name="connsiteY2" fmla="*/ 12130 h 67528"/>
                  <a:gd name="connsiteX3" fmla="*/ 55330 w 67459"/>
                  <a:gd name="connsiteY3" fmla="*/ 59684 h 67528"/>
                  <a:gd name="connsiteX4" fmla="*/ 7845 w 67459"/>
                  <a:gd name="connsiteY4" fmla="*/ 55399 h 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59" h="67528">
                    <a:moveTo>
                      <a:pt x="7845" y="55399"/>
                    </a:moveTo>
                    <a:cubicBezTo>
                      <a:pt x="-4113" y="41091"/>
                      <a:pt x="-2178" y="19871"/>
                      <a:pt x="12130" y="7845"/>
                    </a:cubicBezTo>
                    <a:cubicBezTo>
                      <a:pt x="26438" y="-4113"/>
                      <a:pt x="47727" y="-2178"/>
                      <a:pt x="59615" y="12130"/>
                    </a:cubicBezTo>
                    <a:cubicBezTo>
                      <a:pt x="71573" y="26438"/>
                      <a:pt x="69637" y="47727"/>
                      <a:pt x="55330" y="59684"/>
                    </a:cubicBezTo>
                    <a:cubicBezTo>
                      <a:pt x="41022" y="71642"/>
                      <a:pt x="19733" y="69707"/>
                      <a:pt x="7845" y="55399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A562FD2-6B42-031E-A975-0825D2C5C41F}"/>
                  </a:ext>
                </a:extLst>
              </p:cNvPr>
              <p:cNvSpPr/>
              <p:nvPr/>
            </p:nvSpPr>
            <p:spPr>
              <a:xfrm>
                <a:off x="862340" y="5987715"/>
                <a:ext cx="67498" cy="67486"/>
              </a:xfrm>
              <a:custGeom>
                <a:avLst/>
                <a:gdLst>
                  <a:gd name="connsiteX0" fmla="*/ 37303 w 67498"/>
                  <a:gd name="connsiteY0" fmla="*/ 67301 h 67486"/>
                  <a:gd name="connsiteX1" fmla="*/ 186 w 67498"/>
                  <a:gd name="connsiteY1" fmla="*/ 37303 h 67486"/>
                  <a:gd name="connsiteX2" fmla="*/ 30184 w 67498"/>
                  <a:gd name="connsiteY2" fmla="*/ 186 h 67486"/>
                  <a:gd name="connsiteX3" fmla="*/ 67301 w 67498"/>
                  <a:gd name="connsiteY3" fmla="*/ 30253 h 67486"/>
                  <a:gd name="connsiteX4" fmla="*/ 37303 w 67498"/>
                  <a:gd name="connsiteY4" fmla="*/ 67301 h 6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8" h="67486">
                    <a:moveTo>
                      <a:pt x="37303" y="67301"/>
                    </a:moveTo>
                    <a:cubicBezTo>
                      <a:pt x="18779" y="69236"/>
                      <a:pt x="2190" y="55827"/>
                      <a:pt x="186" y="37303"/>
                    </a:cubicBezTo>
                    <a:cubicBezTo>
                      <a:pt x="-1750" y="18779"/>
                      <a:pt x="11660" y="2190"/>
                      <a:pt x="30184" y="186"/>
                    </a:cubicBezTo>
                    <a:cubicBezTo>
                      <a:pt x="48708" y="-1750"/>
                      <a:pt x="65296" y="11660"/>
                      <a:pt x="67301" y="30253"/>
                    </a:cubicBezTo>
                    <a:cubicBezTo>
                      <a:pt x="69305" y="48777"/>
                      <a:pt x="55827" y="65365"/>
                      <a:pt x="37303" y="67301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7A4A6FD-86A0-023A-A628-0A505D468351}"/>
                  </a:ext>
                </a:extLst>
              </p:cNvPr>
              <p:cNvSpPr/>
              <p:nvPr/>
            </p:nvSpPr>
            <p:spPr>
              <a:xfrm>
                <a:off x="663304" y="5957569"/>
                <a:ext cx="67537" cy="67437"/>
              </a:xfrm>
              <a:custGeom>
                <a:avLst/>
                <a:gdLst>
                  <a:gd name="connsiteX0" fmla="*/ 4028 w 67537"/>
                  <a:gd name="connsiteY0" fmla="*/ 49616 h 67437"/>
                  <a:gd name="connsiteX1" fmla="*/ 49716 w 67537"/>
                  <a:gd name="connsiteY1" fmla="*/ 63440 h 67437"/>
                  <a:gd name="connsiteX2" fmla="*/ 63540 w 67537"/>
                  <a:gd name="connsiteY2" fmla="*/ 17821 h 67437"/>
                  <a:gd name="connsiteX3" fmla="*/ 17852 w 67537"/>
                  <a:gd name="connsiteY3" fmla="*/ 3997 h 67437"/>
                  <a:gd name="connsiteX4" fmla="*/ 4028 w 67537"/>
                  <a:gd name="connsiteY4" fmla="*/ 49616 h 6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37" h="67437">
                    <a:moveTo>
                      <a:pt x="4028" y="49616"/>
                    </a:moveTo>
                    <a:cubicBezTo>
                      <a:pt x="12806" y="66067"/>
                      <a:pt x="33266" y="72218"/>
                      <a:pt x="49716" y="63440"/>
                    </a:cubicBezTo>
                    <a:cubicBezTo>
                      <a:pt x="66166" y="54662"/>
                      <a:pt x="72318" y="34203"/>
                      <a:pt x="63540" y="17821"/>
                    </a:cubicBezTo>
                    <a:cubicBezTo>
                      <a:pt x="54762" y="1371"/>
                      <a:pt x="34302" y="-4781"/>
                      <a:pt x="17852" y="3997"/>
                    </a:cubicBezTo>
                    <a:cubicBezTo>
                      <a:pt x="1402" y="12776"/>
                      <a:pt x="-4819" y="33166"/>
                      <a:pt x="4028" y="49616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17">
                <a:extLst>
                  <a:ext uri="{FF2B5EF4-FFF2-40B4-BE49-F238E27FC236}">
                    <a16:creationId xmlns:a16="http://schemas.microsoft.com/office/drawing/2014/main" id="{886F52B0-D524-5B5E-CFBD-4DF481A0143C}"/>
                  </a:ext>
                </a:extLst>
              </p:cNvPr>
              <p:cNvGrpSpPr/>
              <p:nvPr/>
            </p:nvGrpSpPr>
            <p:grpSpPr>
              <a:xfrm>
                <a:off x="553807" y="6324460"/>
                <a:ext cx="304217" cy="234329"/>
                <a:chOff x="553807" y="6324460"/>
                <a:chExt cx="304217" cy="234329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1DF1DF86-20AD-8D36-55CD-9C4B063A5E2E}"/>
                    </a:ext>
                  </a:extLst>
                </p:cNvPr>
                <p:cNvSpPr/>
                <p:nvPr/>
              </p:nvSpPr>
              <p:spPr>
                <a:xfrm>
                  <a:off x="553807" y="6324460"/>
                  <a:ext cx="304217" cy="234329"/>
                </a:xfrm>
                <a:custGeom>
                  <a:avLst/>
                  <a:gdLst>
                    <a:gd name="connsiteX0" fmla="*/ 9570 w 304217"/>
                    <a:gd name="connsiteY0" fmla="*/ 11181 h 234329"/>
                    <a:gd name="connsiteX1" fmla="*/ 279965 w 304217"/>
                    <a:gd name="connsiteY1" fmla="*/ 72559 h 234329"/>
                    <a:gd name="connsiteX2" fmla="*/ 262547 w 304217"/>
                    <a:gd name="connsiteY2" fmla="*/ 234022 h 234329"/>
                    <a:gd name="connsiteX3" fmla="*/ 194810 w 304217"/>
                    <a:gd name="connsiteY3" fmla="*/ 135803 h 234329"/>
                    <a:gd name="connsiteX4" fmla="*/ 9570 w 304217"/>
                    <a:gd name="connsiteY4" fmla="*/ 11181 h 234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217" h="234329">
                      <a:moveTo>
                        <a:pt x="9570" y="11181"/>
                      </a:moveTo>
                      <a:cubicBezTo>
                        <a:pt x="9570" y="11181"/>
                        <a:pt x="203450" y="-38792"/>
                        <a:pt x="279965" y="72559"/>
                      </a:cubicBezTo>
                      <a:cubicBezTo>
                        <a:pt x="337956" y="156885"/>
                        <a:pt x="275403" y="240036"/>
                        <a:pt x="262547" y="234022"/>
                      </a:cubicBezTo>
                      <a:cubicBezTo>
                        <a:pt x="249691" y="228009"/>
                        <a:pt x="258469" y="169257"/>
                        <a:pt x="194810" y="135803"/>
                      </a:cubicBezTo>
                      <a:cubicBezTo>
                        <a:pt x="162116" y="118524"/>
                        <a:pt x="-46694" y="101935"/>
                        <a:pt x="9570" y="11181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841D26F9-83B6-26EB-5447-3F7DCAD0ABFF}"/>
                    </a:ext>
                  </a:extLst>
                </p:cNvPr>
                <p:cNvSpPr/>
                <p:nvPr/>
              </p:nvSpPr>
              <p:spPr>
                <a:xfrm>
                  <a:off x="815305" y="6408113"/>
                  <a:ext cx="31899" cy="70349"/>
                </a:xfrm>
                <a:custGeom>
                  <a:avLst/>
                  <a:gdLst>
                    <a:gd name="connsiteX0" fmla="*/ 2707 w 31899"/>
                    <a:gd name="connsiteY0" fmla="*/ 19111 h 70349"/>
                    <a:gd name="connsiteX1" fmla="*/ 3053 w 31899"/>
                    <a:gd name="connsiteY1" fmla="*/ 310 h 70349"/>
                    <a:gd name="connsiteX2" fmla="*/ 16946 w 31899"/>
                    <a:gd name="connsiteY2" fmla="*/ 12959 h 70349"/>
                    <a:gd name="connsiteX3" fmla="*/ 16600 w 31899"/>
                    <a:gd name="connsiteY3" fmla="*/ 31760 h 70349"/>
                    <a:gd name="connsiteX4" fmla="*/ 2707 w 31899"/>
                    <a:gd name="connsiteY4" fmla="*/ 19111 h 70349"/>
                    <a:gd name="connsiteX5" fmla="*/ 29042 w 31899"/>
                    <a:gd name="connsiteY5" fmla="*/ 70190 h 70349"/>
                    <a:gd name="connsiteX6" fmla="*/ 30424 w 31899"/>
                    <a:gd name="connsiteY6" fmla="*/ 55606 h 70349"/>
                    <a:gd name="connsiteX7" fmla="*/ 20333 w 31899"/>
                    <a:gd name="connsiteY7" fmla="*/ 44892 h 70349"/>
                    <a:gd name="connsiteX8" fmla="*/ 18950 w 31899"/>
                    <a:gd name="connsiteY8" fmla="*/ 59476 h 70349"/>
                    <a:gd name="connsiteX9" fmla="*/ 29042 w 31899"/>
                    <a:gd name="connsiteY9" fmla="*/ 70190 h 7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99" h="70349">
                      <a:moveTo>
                        <a:pt x="2707" y="19111"/>
                      </a:moveTo>
                      <a:cubicBezTo>
                        <a:pt x="-1025" y="10402"/>
                        <a:pt x="-887" y="1969"/>
                        <a:pt x="3053" y="310"/>
                      </a:cubicBezTo>
                      <a:cubicBezTo>
                        <a:pt x="6993" y="-1418"/>
                        <a:pt x="13213" y="4250"/>
                        <a:pt x="16946" y="12959"/>
                      </a:cubicBezTo>
                      <a:cubicBezTo>
                        <a:pt x="20747" y="21668"/>
                        <a:pt x="20609" y="30032"/>
                        <a:pt x="16600" y="31760"/>
                      </a:cubicBezTo>
                      <a:cubicBezTo>
                        <a:pt x="12729" y="33418"/>
                        <a:pt x="6509" y="27751"/>
                        <a:pt x="2707" y="19111"/>
                      </a:cubicBezTo>
                      <a:close/>
                      <a:moveTo>
                        <a:pt x="29042" y="70190"/>
                      </a:moveTo>
                      <a:cubicBezTo>
                        <a:pt x="32221" y="69084"/>
                        <a:pt x="32843" y="62587"/>
                        <a:pt x="30424" y="55606"/>
                      </a:cubicBezTo>
                      <a:cubicBezTo>
                        <a:pt x="28005" y="48625"/>
                        <a:pt x="23512" y="43786"/>
                        <a:pt x="20333" y="44892"/>
                      </a:cubicBezTo>
                      <a:cubicBezTo>
                        <a:pt x="17153" y="45998"/>
                        <a:pt x="16531" y="52495"/>
                        <a:pt x="18950" y="59476"/>
                      </a:cubicBezTo>
                      <a:cubicBezTo>
                        <a:pt x="21369" y="66527"/>
                        <a:pt x="25862" y="71296"/>
                        <a:pt x="29042" y="70190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aphic 17">
                <a:extLst>
                  <a:ext uri="{FF2B5EF4-FFF2-40B4-BE49-F238E27FC236}">
                    <a16:creationId xmlns:a16="http://schemas.microsoft.com/office/drawing/2014/main" id="{6ECB6CED-540E-9221-507E-E90F951F98DB}"/>
                  </a:ext>
                </a:extLst>
              </p:cNvPr>
              <p:cNvGrpSpPr/>
              <p:nvPr/>
            </p:nvGrpSpPr>
            <p:grpSpPr>
              <a:xfrm>
                <a:off x="462043" y="6017419"/>
                <a:ext cx="180741" cy="334732"/>
                <a:chOff x="462043" y="6017419"/>
                <a:chExt cx="180741" cy="334732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4661E34-FCC3-73FA-FC94-08124E8F1703}"/>
                    </a:ext>
                  </a:extLst>
                </p:cNvPr>
                <p:cNvSpPr/>
                <p:nvPr/>
              </p:nvSpPr>
              <p:spPr>
                <a:xfrm>
                  <a:off x="462043" y="6017419"/>
                  <a:ext cx="180741" cy="334732"/>
                </a:xfrm>
                <a:custGeom>
                  <a:avLst/>
                  <a:gdLst>
                    <a:gd name="connsiteX0" fmla="*/ 111701 w 180741"/>
                    <a:gd name="connsiteY0" fmla="*/ 333566 h 334732"/>
                    <a:gd name="connsiteX1" fmla="*/ 156214 w 180741"/>
                    <a:gd name="connsiteY1" fmla="*/ 59853 h 334732"/>
                    <a:gd name="connsiteX2" fmla="*/ 4 w 180741"/>
                    <a:gd name="connsiteY2" fmla="*/ 15410 h 334732"/>
                    <a:gd name="connsiteX3" fmla="*/ 65668 w 180741"/>
                    <a:gd name="connsiteY3" fmla="*/ 115011 h 334732"/>
                    <a:gd name="connsiteX4" fmla="*/ 111701 w 180741"/>
                    <a:gd name="connsiteY4" fmla="*/ 333566 h 33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741" h="334732">
                      <a:moveTo>
                        <a:pt x="111701" y="333566"/>
                      </a:moveTo>
                      <a:cubicBezTo>
                        <a:pt x="111701" y="333566"/>
                        <a:pt x="230725" y="172587"/>
                        <a:pt x="156214" y="59853"/>
                      </a:cubicBezTo>
                      <a:cubicBezTo>
                        <a:pt x="99744" y="-25509"/>
                        <a:pt x="-756" y="1240"/>
                        <a:pt x="4" y="15410"/>
                      </a:cubicBezTo>
                      <a:cubicBezTo>
                        <a:pt x="765" y="29579"/>
                        <a:pt x="58548" y="43472"/>
                        <a:pt x="65668" y="115011"/>
                      </a:cubicBezTo>
                      <a:cubicBezTo>
                        <a:pt x="69331" y="151920"/>
                        <a:pt x="6502" y="351745"/>
                        <a:pt x="111701" y="333566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AF712E6-ECF7-9471-242F-E6054BF25718}"/>
                    </a:ext>
                  </a:extLst>
                </p:cNvPr>
                <p:cNvSpPr/>
                <p:nvPr/>
              </p:nvSpPr>
              <p:spPr>
                <a:xfrm>
                  <a:off x="546085" y="6035898"/>
                  <a:ext cx="57067" cy="52645"/>
                </a:xfrm>
                <a:custGeom>
                  <a:avLst/>
                  <a:gdLst>
                    <a:gd name="connsiteX0" fmla="*/ 31807 w 57067"/>
                    <a:gd name="connsiteY0" fmla="*/ 27067 h 52645"/>
                    <a:gd name="connsiteX1" fmla="*/ 49363 w 57067"/>
                    <a:gd name="connsiteY1" fmla="*/ 33771 h 52645"/>
                    <a:gd name="connsiteX2" fmla="*/ 55861 w 57067"/>
                    <a:gd name="connsiteY2" fmla="*/ 51466 h 52645"/>
                    <a:gd name="connsiteX3" fmla="*/ 38304 w 57067"/>
                    <a:gd name="connsiteY3" fmla="*/ 44692 h 52645"/>
                    <a:gd name="connsiteX4" fmla="*/ 31807 w 57067"/>
                    <a:gd name="connsiteY4" fmla="*/ 27067 h 52645"/>
                    <a:gd name="connsiteX5" fmla="*/ 6855 w 57067"/>
                    <a:gd name="connsiteY5" fmla="*/ 14487 h 52645"/>
                    <a:gd name="connsiteX6" fmla="*/ 20955 w 57067"/>
                    <a:gd name="connsiteY6" fmla="*/ 18634 h 52645"/>
                    <a:gd name="connsiteX7" fmla="*/ 14804 w 57067"/>
                    <a:gd name="connsiteY7" fmla="*/ 5294 h 52645"/>
                    <a:gd name="connsiteX8" fmla="*/ 772 w 57067"/>
                    <a:gd name="connsiteY8" fmla="*/ 1147 h 52645"/>
                    <a:gd name="connsiteX9" fmla="*/ 6855 w 57067"/>
                    <a:gd name="connsiteY9" fmla="*/ 14487 h 52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067" h="52645">
                      <a:moveTo>
                        <a:pt x="31807" y="27067"/>
                      </a:moveTo>
                      <a:cubicBezTo>
                        <a:pt x="34848" y="24025"/>
                        <a:pt x="42728" y="27067"/>
                        <a:pt x="49363" y="33771"/>
                      </a:cubicBezTo>
                      <a:cubicBezTo>
                        <a:pt x="55999" y="40545"/>
                        <a:pt x="58902" y="48424"/>
                        <a:pt x="55861" y="51466"/>
                      </a:cubicBezTo>
                      <a:cubicBezTo>
                        <a:pt x="52819" y="54507"/>
                        <a:pt x="44940" y="51466"/>
                        <a:pt x="38304" y="44692"/>
                      </a:cubicBezTo>
                      <a:cubicBezTo>
                        <a:pt x="31669" y="37987"/>
                        <a:pt x="28697" y="30039"/>
                        <a:pt x="31807" y="27067"/>
                      </a:cubicBezTo>
                      <a:close/>
                      <a:moveTo>
                        <a:pt x="6855" y="14487"/>
                      </a:moveTo>
                      <a:cubicBezTo>
                        <a:pt x="12454" y="19325"/>
                        <a:pt x="18743" y="21191"/>
                        <a:pt x="20955" y="18634"/>
                      </a:cubicBezTo>
                      <a:cubicBezTo>
                        <a:pt x="23167" y="16146"/>
                        <a:pt x="20402" y="10132"/>
                        <a:pt x="14804" y="5294"/>
                      </a:cubicBezTo>
                      <a:cubicBezTo>
                        <a:pt x="9274" y="456"/>
                        <a:pt x="2915" y="-1411"/>
                        <a:pt x="772" y="1147"/>
                      </a:cubicBezTo>
                      <a:cubicBezTo>
                        <a:pt x="-1439" y="3635"/>
                        <a:pt x="1256" y="9648"/>
                        <a:pt x="6855" y="14487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aphic 17">
                <a:extLst>
                  <a:ext uri="{FF2B5EF4-FFF2-40B4-BE49-F238E27FC236}">
                    <a16:creationId xmlns:a16="http://schemas.microsoft.com/office/drawing/2014/main" id="{ABEB3302-F2FF-5346-D5E5-5AD1E3960B0A}"/>
                  </a:ext>
                </a:extLst>
              </p:cNvPr>
              <p:cNvGrpSpPr/>
              <p:nvPr/>
            </p:nvGrpSpPr>
            <p:grpSpPr>
              <a:xfrm>
                <a:off x="555220" y="6119245"/>
                <a:ext cx="329295" cy="231809"/>
                <a:chOff x="555220" y="6119245"/>
                <a:chExt cx="329295" cy="231809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5F8188D-972A-508A-71C2-8AE70C5A44CB}"/>
                    </a:ext>
                  </a:extLst>
                </p:cNvPr>
                <p:cNvSpPr/>
                <p:nvPr/>
              </p:nvSpPr>
              <p:spPr>
                <a:xfrm>
                  <a:off x="555220" y="6119245"/>
                  <a:ext cx="329295" cy="231809"/>
                </a:xfrm>
                <a:custGeom>
                  <a:avLst/>
                  <a:gdLst>
                    <a:gd name="connsiteX0" fmla="*/ 0 w 329295"/>
                    <a:gd name="connsiteY0" fmla="*/ 231810 h 231809"/>
                    <a:gd name="connsiteX1" fmla="*/ 214409 w 329295"/>
                    <a:gd name="connsiteY1" fmla="*/ 175339 h 231809"/>
                    <a:gd name="connsiteX2" fmla="*/ 324931 w 329295"/>
                    <a:gd name="connsiteY2" fmla="*/ 3923 h 231809"/>
                    <a:gd name="connsiteX3" fmla="*/ 119991 w 329295"/>
                    <a:gd name="connsiteY3" fmla="*/ 65785 h 231809"/>
                    <a:gd name="connsiteX4" fmla="*/ 0 w 329295"/>
                    <a:gd name="connsiteY4" fmla="*/ 231810 h 23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295" h="231809">
                      <a:moveTo>
                        <a:pt x="0" y="231810"/>
                      </a:moveTo>
                      <a:cubicBezTo>
                        <a:pt x="0" y="231810"/>
                        <a:pt x="153929" y="224898"/>
                        <a:pt x="214409" y="175339"/>
                      </a:cubicBezTo>
                      <a:cubicBezTo>
                        <a:pt x="274888" y="125711"/>
                        <a:pt x="348017" y="20719"/>
                        <a:pt x="324931" y="3923"/>
                      </a:cubicBezTo>
                      <a:cubicBezTo>
                        <a:pt x="301914" y="-12804"/>
                        <a:pt x="164366" y="27009"/>
                        <a:pt x="119991" y="65785"/>
                      </a:cubicBezTo>
                      <a:cubicBezTo>
                        <a:pt x="75617" y="104492"/>
                        <a:pt x="7811" y="173680"/>
                        <a:pt x="0" y="231810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E8AC4CF-F9D2-03FC-58A5-B5BD4F58D17B}"/>
                    </a:ext>
                  </a:extLst>
                </p:cNvPr>
                <p:cNvSpPr/>
                <p:nvPr/>
              </p:nvSpPr>
              <p:spPr>
                <a:xfrm>
                  <a:off x="760035" y="6140352"/>
                  <a:ext cx="67522" cy="37926"/>
                </a:xfrm>
                <a:custGeom>
                  <a:avLst/>
                  <a:gdLst>
                    <a:gd name="connsiteX0" fmla="*/ 19202 w 67522"/>
                    <a:gd name="connsiteY0" fmla="*/ 33895 h 37926"/>
                    <a:gd name="connsiteX1" fmla="*/ 471 w 67522"/>
                    <a:gd name="connsiteY1" fmla="*/ 35554 h 37926"/>
                    <a:gd name="connsiteX2" fmla="*/ 11530 w 67522"/>
                    <a:gd name="connsiteY2" fmla="*/ 20348 h 37926"/>
                    <a:gd name="connsiteX3" fmla="*/ 30261 w 67522"/>
                    <a:gd name="connsiteY3" fmla="*/ 18689 h 37926"/>
                    <a:gd name="connsiteX4" fmla="*/ 19202 w 67522"/>
                    <a:gd name="connsiteY4" fmla="*/ 33895 h 37926"/>
                    <a:gd name="connsiteX5" fmla="*/ 67240 w 67522"/>
                    <a:gd name="connsiteY5" fmla="*/ 2238 h 37926"/>
                    <a:gd name="connsiteX6" fmla="*/ 52587 w 67522"/>
                    <a:gd name="connsiteY6" fmla="*/ 2377 h 37926"/>
                    <a:gd name="connsiteX7" fmla="*/ 43048 w 67522"/>
                    <a:gd name="connsiteY7" fmla="*/ 13574 h 37926"/>
                    <a:gd name="connsiteX8" fmla="*/ 57701 w 67522"/>
                    <a:gd name="connsiteY8" fmla="*/ 13436 h 37926"/>
                    <a:gd name="connsiteX9" fmla="*/ 67240 w 67522"/>
                    <a:gd name="connsiteY9" fmla="*/ 2238 h 37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522" h="37926">
                      <a:moveTo>
                        <a:pt x="19202" y="33895"/>
                      </a:moveTo>
                      <a:cubicBezTo>
                        <a:pt x="10977" y="38526"/>
                        <a:pt x="2544" y="39286"/>
                        <a:pt x="471" y="35554"/>
                      </a:cubicBezTo>
                      <a:cubicBezTo>
                        <a:pt x="-1603" y="31822"/>
                        <a:pt x="3374" y="25048"/>
                        <a:pt x="11530" y="20348"/>
                      </a:cubicBezTo>
                      <a:cubicBezTo>
                        <a:pt x="19755" y="15717"/>
                        <a:pt x="28118" y="14956"/>
                        <a:pt x="30261" y="18689"/>
                      </a:cubicBezTo>
                      <a:cubicBezTo>
                        <a:pt x="32404" y="22421"/>
                        <a:pt x="27427" y="29264"/>
                        <a:pt x="19202" y="33895"/>
                      </a:cubicBezTo>
                      <a:close/>
                      <a:moveTo>
                        <a:pt x="67240" y="2238"/>
                      </a:moveTo>
                      <a:cubicBezTo>
                        <a:pt x="65858" y="-803"/>
                        <a:pt x="59222" y="-734"/>
                        <a:pt x="52587" y="2377"/>
                      </a:cubicBezTo>
                      <a:cubicBezTo>
                        <a:pt x="45882" y="5556"/>
                        <a:pt x="41597" y="10533"/>
                        <a:pt x="43048" y="13574"/>
                      </a:cubicBezTo>
                      <a:cubicBezTo>
                        <a:pt x="44431" y="16615"/>
                        <a:pt x="51066" y="16546"/>
                        <a:pt x="57701" y="13436"/>
                      </a:cubicBezTo>
                      <a:cubicBezTo>
                        <a:pt x="64406" y="10325"/>
                        <a:pt x="68691" y="5280"/>
                        <a:pt x="67240" y="2238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" name="Graphic 17">
              <a:extLst>
                <a:ext uri="{FF2B5EF4-FFF2-40B4-BE49-F238E27FC236}">
                  <a16:creationId xmlns:a16="http://schemas.microsoft.com/office/drawing/2014/main" id="{48B9AE0E-2391-FBA1-FA55-1B12C62178C3}"/>
                </a:ext>
              </a:extLst>
            </p:cNvPr>
            <p:cNvGrpSpPr/>
            <p:nvPr/>
          </p:nvGrpSpPr>
          <p:grpSpPr>
            <a:xfrm>
              <a:off x="371572" y="6362252"/>
              <a:ext cx="158765" cy="124225"/>
              <a:chOff x="371572" y="6362252"/>
              <a:chExt cx="158765" cy="124225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7E4BFDE-C44A-A4C9-1F22-EE65FB57B3DB}"/>
                  </a:ext>
                </a:extLst>
              </p:cNvPr>
              <p:cNvSpPr/>
              <p:nvPr/>
            </p:nvSpPr>
            <p:spPr>
              <a:xfrm>
                <a:off x="371572" y="6362252"/>
                <a:ext cx="158765" cy="124225"/>
              </a:xfrm>
              <a:custGeom>
                <a:avLst/>
                <a:gdLst>
                  <a:gd name="connsiteX0" fmla="*/ 158765 w 158765"/>
                  <a:gd name="connsiteY0" fmla="*/ 0 h 124225"/>
                  <a:gd name="connsiteX1" fmla="*/ 10642 w 158765"/>
                  <a:gd name="connsiteY1" fmla="*/ 102435 h 124225"/>
                  <a:gd name="connsiteX2" fmla="*/ 158765 w 158765"/>
                  <a:gd name="connsiteY2" fmla="*/ 0 h 1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65" h="124225">
                    <a:moveTo>
                      <a:pt x="158765" y="0"/>
                    </a:moveTo>
                    <a:cubicBezTo>
                      <a:pt x="158765" y="0"/>
                      <a:pt x="69947" y="186553"/>
                      <a:pt x="10642" y="102435"/>
                    </a:cubicBezTo>
                    <a:cubicBezTo>
                      <a:pt x="-48593" y="18317"/>
                      <a:pt x="158765" y="0"/>
                      <a:pt x="158765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5F706F0-D246-6308-9B31-77829C0D4398}"/>
                  </a:ext>
                </a:extLst>
              </p:cNvPr>
              <p:cNvSpPr/>
              <p:nvPr/>
            </p:nvSpPr>
            <p:spPr>
              <a:xfrm>
                <a:off x="410657" y="6371652"/>
                <a:ext cx="106685" cy="83464"/>
              </a:xfrm>
              <a:custGeom>
                <a:avLst/>
                <a:gdLst>
                  <a:gd name="connsiteX0" fmla="*/ 106686 w 106685"/>
                  <a:gd name="connsiteY0" fmla="*/ 0 h 83464"/>
                  <a:gd name="connsiteX1" fmla="*/ 7154 w 106685"/>
                  <a:gd name="connsiteY1" fmla="*/ 68843 h 83464"/>
                  <a:gd name="connsiteX2" fmla="*/ 106686 w 106685"/>
                  <a:gd name="connsiteY2" fmla="*/ 0 h 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85" h="83464">
                    <a:moveTo>
                      <a:pt x="106686" y="0"/>
                    </a:moveTo>
                    <a:cubicBezTo>
                      <a:pt x="106686" y="0"/>
                      <a:pt x="47036" y="125314"/>
                      <a:pt x="7154" y="68843"/>
                    </a:cubicBezTo>
                    <a:cubicBezTo>
                      <a:pt x="-32659" y="12303"/>
                      <a:pt x="106686" y="0"/>
                      <a:pt x="106686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17">
              <a:extLst>
                <a:ext uri="{FF2B5EF4-FFF2-40B4-BE49-F238E27FC236}">
                  <a16:creationId xmlns:a16="http://schemas.microsoft.com/office/drawing/2014/main" id="{B1819A8C-0CFC-4562-5982-7CBF72E2E3B2}"/>
                </a:ext>
              </a:extLst>
            </p:cNvPr>
            <p:cNvGrpSpPr/>
            <p:nvPr/>
          </p:nvGrpSpPr>
          <p:grpSpPr>
            <a:xfrm>
              <a:off x="495281" y="6409599"/>
              <a:ext cx="78555" cy="141997"/>
              <a:chOff x="495281" y="6409599"/>
              <a:chExt cx="78555" cy="141997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188C78D-3066-0A4B-B479-C7417C7865B2}"/>
                  </a:ext>
                </a:extLst>
              </p:cNvPr>
              <p:cNvSpPr/>
              <p:nvPr/>
            </p:nvSpPr>
            <p:spPr>
              <a:xfrm>
                <a:off x="495281" y="6409599"/>
                <a:ext cx="78555" cy="141997"/>
              </a:xfrm>
              <a:custGeom>
                <a:avLst/>
                <a:gdLst>
                  <a:gd name="connsiteX0" fmla="*/ 69962 w 78555"/>
                  <a:gd name="connsiteY0" fmla="*/ 0 h 141997"/>
                  <a:gd name="connsiteX1" fmla="*/ 27039 w 78555"/>
                  <a:gd name="connsiteY1" fmla="*/ 139621 h 141997"/>
                  <a:gd name="connsiteX2" fmla="*/ 69962 w 78555"/>
                  <a:gd name="connsiteY2" fmla="*/ 0 h 1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5" h="141997">
                    <a:moveTo>
                      <a:pt x="69962" y="0"/>
                    </a:moveTo>
                    <a:cubicBezTo>
                      <a:pt x="69962" y="0"/>
                      <a:pt x="107079" y="163468"/>
                      <a:pt x="27039" y="139621"/>
                    </a:cubicBezTo>
                    <a:cubicBezTo>
                      <a:pt x="-52933" y="115844"/>
                      <a:pt x="69962" y="0"/>
                      <a:pt x="69962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A860BD-988F-DF3C-04AC-1C3D9D4DFAD5}"/>
                  </a:ext>
                </a:extLst>
              </p:cNvPr>
              <p:cNvSpPr/>
              <p:nvPr/>
            </p:nvSpPr>
            <p:spPr>
              <a:xfrm>
                <a:off x="514707" y="6422109"/>
                <a:ext cx="52791" cy="95450"/>
              </a:xfrm>
              <a:custGeom>
                <a:avLst/>
                <a:gdLst>
                  <a:gd name="connsiteX0" fmla="*/ 47010 w 52791"/>
                  <a:gd name="connsiteY0" fmla="*/ 0 h 95450"/>
                  <a:gd name="connsiteX1" fmla="*/ 18188 w 52791"/>
                  <a:gd name="connsiteY1" fmla="*/ 93864 h 95450"/>
                  <a:gd name="connsiteX2" fmla="*/ 47010 w 52791"/>
                  <a:gd name="connsiteY2" fmla="*/ 0 h 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1" h="95450">
                    <a:moveTo>
                      <a:pt x="47010" y="0"/>
                    </a:moveTo>
                    <a:cubicBezTo>
                      <a:pt x="47010" y="0"/>
                      <a:pt x="71963" y="109831"/>
                      <a:pt x="18188" y="93864"/>
                    </a:cubicBezTo>
                    <a:cubicBezTo>
                      <a:pt x="-35587" y="77829"/>
                      <a:pt x="47010" y="0"/>
                      <a:pt x="4701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17">
              <a:extLst>
                <a:ext uri="{FF2B5EF4-FFF2-40B4-BE49-F238E27FC236}">
                  <a16:creationId xmlns:a16="http://schemas.microsoft.com/office/drawing/2014/main" id="{5F1D0BC1-9B06-6AC5-1CD9-E6142D07B0D7}"/>
                </a:ext>
              </a:extLst>
            </p:cNvPr>
            <p:cNvGrpSpPr/>
            <p:nvPr/>
          </p:nvGrpSpPr>
          <p:grpSpPr>
            <a:xfrm>
              <a:off x="353369" y="6265053"/>
              <a:ext cx="145794" cy="74449"/>
              <a:chOff x="353369" y="6265053"/>
              <a:chExt cx="145794" cy="7444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9D8EE42-3BBC-0B81-75EB-3EF893719330}"/>
                  </a:ext>
                </a:extLst>
              </p:cNvPr>
              <p:cNvSpPr/>
              <p:nvPr/>
            </p:nvSpPr>
            <p:spPr>
              <a:xfrm>
                <a:off x="353369" y="6265053"/>
                <a:ext cx="145794" cy="74449"/>
              </a:xfrm>
              <a:custGeom>
                <a:avLst/>
                <a:gdLst>
                  <a:gd name="connsiteX0" fmla="*/ 145795 w 145794"/>
                  <a:gd name="connsiteY0" fmla="*/ 46534 h 74449"/>
                  <a:gd name="connsiteX1" fmla="*/ 298 w 145794"/>
                  <a:gd name="connsiteY1" fmla="*/ 33954 h 74449"/>
                  <a:gd name="connsiteX2" fmla="*/ 145795 w 145794"/>
                  <a:gd name="connsiteY2" fmla="*/ 46534 h 7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94" h="74449">
                    <a:moveTo>
                      <a:pt x="145795" y="46534"/>
                    </a:moveTo>
                    <a:cubicBezTo>
                      <a:pt x="145795" y="46534"/>
                      <a:pt x="8178" y="-49196"/>
                      <a:pt x="298" y="33954"/>
                    </a:cubicBezTo>
                    <a:cubicBezTo>
                      <a:pt x="-7650" y="117036"/>
                      <a:pt x="145795" y="46534"/>
                      <a:pt x="145795" y="46534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238A546-363F-4D0B-8F1E-0411FE7762E3}"/>
                  </a:ext>
                </a:extLst>
              </p:cNvPr>
              <p:cNvSpPr/>
              <p:nvPr/>
            </p:nvSpPr>
            <p:spPr>
              <a:xfrm>
                <a:off x="388236" y="6278963"/>
                <a:ext cx="98003" cy="50022"/>
              </a:xfrm>
              <a:custGeom>
                <a:avLst/>
                <a:gdLst>
                  <a:gd name="connsiteX0" fmla="*/ 98003 w 98003"/>
                  <a:gd name="connsiteY0" fmla="*/ 31242 h 50022"/>
                  <a:gd name="connsiteX1" fmla="*/ 199 w 98003"/>
                  <a:gd name="connsiteY1" fmla="*/ 22809 h 50022"/>
                  <a:gd name="connsiteX2" fmla="*/ 98003 w 98003"/>
                  <a:gd name="connsiteY2" fmla="*/ 31242 h 5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03" h="50022">
                    <a:moveTo>
                      <a:pt x="98003" y="31242"/>
                    </a:moveTo>
                    <a:cubicBezTo>
                      <a:pt x="98003" y="31242"/>
                      <a:pt x="5590" y="-33039"/>
                      <a:pt x="199" y="22809"/>
                    </a:cubicBezTo>
                    <a:cubicBezTo>
                      <a:pt x="-5123" y="78658"/>
                      <a:pt x="98003" y="31242"/>
                      <a:pt x="98003" y="312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7">
              <a:extLst>
                <a:ext uri="{FF2B5EF4-FFF2-40B4-BE49-F238E27FC236}">
                  <a16:creationId xmlns:a16="http://schemas.microsoft.com/office/drawing/2014/main" id="{DE801D61-8F40-10B6-83AC-A1FB843952E2}"/>
                </a:ext>
              </a:extLst>
            </p:cNvPr>
            <p:cNvGrpSpPr/>
            <p:nvPr/>
          </p:nvGrpSpPr>
          <p:grpSpPr>
            <a:xfrm>
              <a:off x="547109" y="5936295"/>
              <a:ext cx="66409" cy="106486"/>
              <a:chOff x="547109" y="5936295"/>
              <a:chExt cx="66409" cy="106486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AB0EF05-47C1-C447-DD45-24AF8188D57A}"/>
                  </a:ext>
                </a:extLst>
              </p:cNvPr>
              <p:cNvSpPr/>
              <p:nvPr/>
            </p:nvSpPr>
            <p:spPr>
              <a:xfrm>
                <a:off x="547109" y="5936295"/>
                <a:ext cx="66409" cy="106486"/>
              </a:xfrm>
              <a:custGeom>
                <a:avLst/>
                <a:gdLst>
                  <a:gd name="connsiteX0" fmla="*/ 65550 w 66409"/>
                  <a:gd name="connsiteY0" fmla="*/ 106486 h 106486"/>
                  <a:gd name="connsiteX1" fmla="*/ 17788 w 66409"/>
                  <a:gd name="connsiteY1" fmla="*/ 3636 h 106486"/>
                  <a:gd name="connsiteX2" fmla="*/ 65550 w 66409"/>
                  <a:gd name="connsiteY2" fmla="*/ 106486 h 10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09" h="106486">
                    <a:moveTo>
                      <a:pt x="65550" y="106486"/>
                    </a:moveTo>
                    <a:cubicBezTo>
                      <a:pt x="65550" y="106486"/>
                      <a:pt x="76816" y="-23113"/>
                      <a:pt x="17788" y="3636"/>
                    </a:cubicBezTo>
                    <a:cubicBezTo>
                      <a:pt x="-41240" y="30386"/>
                      <a:pt x="65550" y="106486"/>
                      <a:pt x="65550" y="106486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95DBB02-6761-B069-47DB-104EA93A17E1}"/>
                  </a:ext>
                </a:extLst>
              </p:cNvPr>
              <p:cNvSpPr/>
              <p:nvPr/>
            </p:nvSpPr>
            <p:spPr>
              <a:xfrm>
                <a:off x="564549" y="5961958"/>
                <a:ext cx="44614" cy="71561"/>
              </a:xfrm>
              <a:custGeom>
                <a:avLst/>
                <a:gdLst>
                  <a:gd name="connsiteX0" fmla="*/ 44031 w 44614"/>
                  <a:gd name="connsiteY0" fmla="*/ 71562 h 71561"/>
                  <a:gd name="connsiteX1" fmla="*/ 11960 w 44614"/>
                  <a:gd name="connsiteY1" fmla="*/ 2443 h 71561"/>
                  <a:gd name="connsiteX2" fmla="*/ 44031 w 44614"/>
                  <a:gd name="connsiteY2" fmla="*/ 71562 h 7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14" h="71561">
                    <a:moveTo>
                      <a:pt x="44031" y="71562"/>
                    </a:moveTo>
                    <a:cubicBezTo>
                      <a:pt x="44031" y="71562"/>
                      <a:pt x="51634" y="-15528"/>
                      <a:pt x="11960" y="2443"/>
                    </a:cubicBezTo>
                    <a:cubicBezTo>
                      <a:pt x="-27715" y="20414"/>
                      <a:pt x="44031" y="71562"/>
                      <a:pt x="44031" y="7156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aphic 17">
              <a:extLst>
                <a:ext uri="{FF2B5EF4-FFF2-40B4-BE49-F238E27FC236}">
                  <a16:creationId xmlns:a16="http://schemas.microsoft.com/office/drawing/2014/main" id="{7140F129-84C4-15F9-CB8C-ED785FFC07F0}"/>
                </a:ext>
              </a:extLst>
            </p:cNvPr>
            <p:cNvGrpSpPr/>
            <p:nvPr/>
          </p:nvGrpSpPr>
          <p:grpSpPr>
            <a:xfrm>
              <a:off x="897223" y="6047573"/>
              <a:ext cx="89513" cy="68060"/>
              <a:chOff x="897223" y="6047573"/>
              <a:chExt cx="89513" cy="6806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E968FA1-9CFE-B8C3-8C62-F9A40E97C8E9}"/>
                  </a:ext>
                </a:extLst>
              </p:cNvPr>
              <p:cNvSpPr/>
              <p:nvPr/>
            </p:nvSpPr>
            <p:spPr>
              <a:xfrm>
                <a:off x="897223" y="6047573"/>
                <a:ext cx="89513" cy="68060"/>
              </a:xfrm>
              <a:custGeom>
                <a:avLst/>
                <a:gdLst>
                  <a:gd name="connsiteX0" fmla="*/ 0 w 89513"/>
                  <a:gd name="connsiteY0" fmla="*/ 68061 h 68060"/>
                  <a:gd name="connsiteX1" fmla="*/ 84188 w 89513"/>
                  <a:gd name="connsiteY1" fmla="*/ 12903 h 68060"/>
                  <a:gd name="connsiteX2" fmla="*/ 0 w 89513"/>
                  <a:gd name="connsiteY2" fmla="*/ 68061 h 6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513" h="68060">
                    <a:moveTo>
                      <a:pt x="0" y="68061"/>
                    </a:moveTo>
                    <a:cubicBezTo>
                      <a:pt x="0" y="68061"/>
                      <a:pt x="115291" y="61218"/>
                      <a:pt x="84188" y="12903"/>
                    </a:cubicBezTo>
                    <a:cubicBezTo>
                      <a:pt x="53084" y="-35549"/>
                      <a:pt x="0" y="68061"/>
                      <a:pt x="0" y="68061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0C05F56-1B5A-8F67-4D50-86EC7B66B3F5}"/>
                  </a:ext>
                </a:extLst>
              </p:cNvPr>
              <p:cNvSpPr/>
              <p:nvPr/>
            </p:nvSpPr>
            <p:spPr>
              <a:xfrm>
                <a:off x="904896" y="6065109"/>
                <a:ext cx="60112" cy="45755"/>
              </a:xfrm>
              <a:custGeom>
                <a:avLst/>
                <a:gdLst>
                  <a:gd name="connsiteX0" fmla="*/ 0 w 60112"/>
                  <a:gd name="connsiteY0" fmla="*/ 45756 h 45755"/>
                  <a:gd name="connsiteX1" fmla="*/ 56540 w 60112"/>
                  <a:gd name="connsiteY1" fmla="*/ 8639 h 45755"/>
                  <a:gd name="connsiteX2" fmla="*/ 0 w 60112"/>
                  <a:gd name="connsiteY2" fmla="*/ 45756 h 4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12" h="45755">
                    <a:moveTo>
                      <a:pt x="0" y="45756"/>
                    </a:moveTo>
                    <a:cubicBezTo>
                      <a:pt x="0" y="45756"/>
                      <a:pt x="77414" y="41194"/>
                      <a:pt x="56540" y="8639"/>
                    </a:cubicBezTo>
                    <a:cubicBezTo>
                      <a:pt x="35597" y="-23848"/>
                      <a:pt x="0" y="45756"/>
                      <a:pt x="0" y="45756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aphic 17">
              <a:extLst>
                <a:ext uri="{FF2B5EF4-FFF2-40B4-BE49-F238E27FC236}">
                  <a16:creationId xmlns:a16="http://schemas.microsoft.com/office/drawing/2014/main" id="{189F5574-D2B9-F537-CBDE-A858D97D7B81}"/>
                </a:ext>
              </a:extLst>
            </p:cNvPr>
            <p:cNvGrpSpPr/>
            <p:nvPr/>
          </p:nvGrpSpPr>
          <p:grpSpPr>
            <a:xfrm>
              <a:off x="859070" y="6408285"/>
              <a:ext cx="88021" cy="92334"/>
              <a:chOff x="859070" y="6408285"/>
              <a:chExt cx="88021" cy="92334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A33D1E6-F615-4C20-12B8-E9487DB89B24}"/>
                  </a:ext>
                </a:extLst>
              </p:cNvPr>
              <p:cNvSpPr/>
              <p:nvPr/>
            </p:nvSpPr>
            <p:spPr>
              <a:xfrm>
                <a:off x="859070" y="6408285"/>
                <a:ext cx="88021" cy="92334"/>
              </a:xfrm>
              <a:custGeom>
                <a:avLst/>
                <a:gdLst>
                  <a:gd name="connsiteX0" fmla="*/ 0 w 88021"/>
                  <a:gd name="connsiteY0" fmla="*/ 0 h 92334"/>
                  <a:gd name="connsiteX1" fmla="*/ 77414 w 88021"/>
                  <a:gd name="connsiteY1" fmla="*/ 82874 h 92334"/>
                  <a:gd name="connsiteX2" fmla="*/ 0 w 88021"/>
                  <a:gd name="connsiteY2" fmla="*/ 0 h 9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021" h="92334">
                    <a:moveTo>
                      <a:pt x="0" y="0"/>
                    </a:moveTo>
                    <a:cubicBezTo>
                      <a:pt x="0" y="0"/>
                      <a:pt x="124415" y="38154"/>
                      <a:pt x="77414" y="82874"/>
                    </a:cubicBezTo>
                    <a:cubicBezTo>
                      <a:pt x="30482" y="1274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C7BF7ED-D14E-5D69-B7B3-A74ED7DD129B}"/>
                  </a:ext>
                </a:extLst>
              </p:cNvPr>
              <p:cNvSpPr/>
              <p:nvPr/>
            </p:nvSpPr>
            <p:spPr>
              <a:xfrm>
                <a:off x="866120" y="6415474"/>
                <a:ext cx="59151" cy="62036"/>
              </a:xfrm>
              <a:custGeom>
                <a:avLst/>
                <a:gdLst>
                  <a:gd name="connsiteX0" fmla="*/ 0 w 59151"/>
                  <a:gd name="connsiteY0" fmla="*/ 0 h 62036"/>
                  <a:gd name="connsiteX1" fmla="*/ 52047 w 59151"/>
                  <a:gd name="connsiteY1" fmla="*/ 55641 h 62036"/>
                  <a:gd name="connsiteX2" fmla="*/ 0 w 59151"/>
                  <a:gd name="connsiteY2" fmla="*/ 0 h 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151" h="62036">
                    <a:moveTo>
                      <a:pt x="0" y="0"/>
                    </a:moveTo>
                    <a:cubicBezTo>
                      <a:pt x="0" y="0"/>
                      <a:pt x="83565" y="25643"/>
                      <a:pt x="52047" y="55641"/>
                    </a:cubicBezTo>
                    <a:cubicBezTo>
                      <a:pt x="20459" y="857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EF19E0F-8F4B-2C37-6731-8C81406956AE}"/>
                </a:ext>
              </a:extLst>
            </p:cNvPr>
            <p:cNvSpPr/>
            <p:nvPr/>
          </p:nvSpPr>
          <p:spPr>
            <a:xfrm>
              <a:off x="555220" y="6161874"/>
              <a:ext cx="280279" cy="189179"/>
            </a:xfrm>
            <a:custGeom>
              <a:avLst/>
              <a:gdLst>
                <a:gd name="connsiteX0" fmla="*/ 0 w 280279"/>
                <a:gd name="connsiteY0" fmla="*/ 189180 h 189179"/>
                <a:gd name="connsiteX1" fmla="*/ 280279 w 280279"/>
                <a:gd name="connsiteY1" fmla="*/ 0 h 1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279" h="189179">
                  <a:moveTo>
                    <a:pt x="0" y="189180"/>
                  </a:moveTo>
                  <a:lnTo>
                    <a:pt x="280279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C815DA8-7C0C-A3C2-57E3-CDC723C5D38F}"/>
                </a:ext>
              </a:extLst>
            </p:cNvPr>
            <p:cNvSpPr/>
            <p:nvPr/>
          </p:nvSpPr>
          <p:spPr>
            <a:xfrm>
              <a:off x="555220" y="6351124"/>
              <a:ext cx="259889" cy="109277"/>
            </a:xfrm>
            <a:custGeom>
              <a:avLst/>
              <a:gdLst>
                <a:gd name="connsiteX0" fmla="*/ 259889 w 259889"/>
                <a:gd name="connsiteY0" fmla="*/ 109278 h 109277"/>
                <a:gd name="connsiteX1" fmla="*/ 0 w 259889"/>
                <a:gd name="connsiteY1" fmla="*/ 0 h 1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89" h="109277">
                  <a:moveTo>
                    <a:pt x="259889" y="109278"/>
                  </a:moveTo>
                  <a:cubicBezTo>
                    <a:pt x="206944" y="-5046"/>
                    <a:pt x="58475" y="4859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3E06F50-CB27-EA00-27E6-3AC149AB226B}"/>
                </a:ext>
              </a:extLst>
            </p:cNvPr>
            <p:cNvSpPr/>
            <p:nvPr/>
          </p:nvSpPr>
          <p:spPr>
            <a:xfrm>
              <a:off x="522181" y="6051905"/>
              <a:ext cx="58201" cy="299149"/>
            </a:xfrm>
            <a:custGeom>
              <a:avLst/>
              <a:gdLst>
                <a:gd name="connsiteX0" fmla="*/ 0 w 58201"/>
                <a:gd name="connsiteY0" fmla="*/ 0 h 299149"/>
                <a:gd name="connsiteX1" fmla="*/ 33039 w 58201"/>
                <a:gd name="connsiteY1" fmla="*/ 299149 h 29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01" h="299149">
                  <a:moveTo>
                    <a:pt x="0" y="0"/>
                  </a:moveTo>
                  <a:cubicBezTo>
                    <a:pt x="72092" y="40919"/>
                    <a:pt x="69880" y="126903"/>
                    <a:pt x="33039" y="299149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BE5D04-351C-D9A5-F76F-81147BBC1B2C}"/>
                </a:ext>
              </a:extLst>
            </p:cNvPr>
            <p:cNvSpPr/>
            <p:nvPr/>
          </p:nvSpPr>
          <p:spPr>
            <a:xfrm>
              <a:off x="413387" y="6156345"/>
              <a:ext cx="104992" cy="50042"/>
            </a:xfrm>
            <a:custGeom>
              <a:avLst/>
              <a:gdLst>
                <a:gd name="connsiteX0" fmla="*/ 0 w 104992"/>
                <a:gd name="connsiteY0" fmla="*/ 0 h 50042"/>
                <a:gd name="connsiteX1" fmla="*/ 104992 w 104992"/>
                <a:gd name="connsiteY1" fmla="*/ 50043 h 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992" h="50042">
                  <a:moveTo>
                    <a:pt x="0" y="0"/>
                  </a:moveTo>
                  <a:cubicBezTo>
                    <a:pt x="55365" y="22602"/>
                    <a:pt x="104992" y="50043"/>
                    <a:pt x="104992" y="50043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370E8FF-63AA-3EBB-8505-84178B47A73C}"/>
                </a:ext>
              </a:extLst>
            </p:cNvPr>
            <p:cNvSpPr/>
            <p:nvPr/>
          </p:nvSpPr>
          <p:spPr>
            <a:xfrm>
              <a:off x="629869" y="6062412"/>
              <a:ext cx="88680" cy="165955"/>
            </a:xfrm>
            <a:custGeom>
              <a:avLst/>
              <a:gdLst>
                <a:gd name="connsiteX0" fmla="*/ 88680 w 88680"/>
                <a:gd name="connsiteY0" fmla="*/ 0 h 165955"/>
                <a:gd name="connsiteX1" fmla="*/ 0 w 88680"/>
                <a:gd name="connsiteY1" fmla="*/ 165956 h 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80" h="165955">
                  <a:moveTo>
                    <a:pt x="88680" y="0"/>
                  </a:moveTo>
                  <a:cubicBezTo>
                    <a:pt x="61793" y="84602"/>
                    <a:pt x="0" y="165956"/>
                    <a:pt x="0" y="165956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85F09BC-CA3A-580C-BD48-BC14A99CF8D7}"/>
                </a:ext>
              </a:extLst>
            </p:cNvPr>
            <p:cNvSpPr/>
            <p:nvPr/>
          </p:nvSpPr>
          <p:spPr>
            <a:xfrm>
              <a:off x="671548" y="6439942"/>
              <a:ext cx="19560" cy="117364"/>
            </a:xfrm>
            <a:custGeom>
              <a:avLst/>
              <a:gdLst>
                <a:gd name="connsiteX0" fmla="*/ 19561 w 19560"/>
                <a:gd name="connsiteY0" fmla="*/ 117365 h 117364"/>
                <a:gd name="connsiteX1" fmla="*/ 0 w 19560"/>
                <a:gd name="connsiteY1" fmla="*/ 0 h 11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0" h="117364">
                  <a:moveTo>
                    <a:pt x="19561" y="117365"/>
                  </a:moveTo>
                  <a:cubicBezTo>
                    <a:pt x="19561" y="117365"/>
                    <a:pt x="15552" y="3601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19FA4F-6E21-0437-DA9A-328F17872561}"/>
                </a:ext>
              </a:extLst>
            </p:cNvPr>
            <p:cNvSpPr/>
            <p:nvPr/>
          </p:nvSpPr>
          <p:spPr>
            <a:xfrm>
              <a:off x="698367" y="6305865"/>
              <a:ext cx="197681" cy="22242"/>
            </a:xfrm>
            <a:custGeom>
              <a:avLst/>
              <a:gdLst>
                <a:gd name="connsiteX0" fmla="*/ 197682 w 197681"/>
                <a:gd name="connsiteY0" fmla="*/ 746 h 22242"/>
                <a:gd name="connsiteX1" fmla="*/ 0 w 197681"/>
                <a:gd name="connsiteY1" fmla="*/ 22242 h 2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681" h="22242">
                  <a:moveTo>
                    <a:pt x="197682" y="746"/>
                  </a:moveTo>
                  <a:cubicBezTo>
                    <a:pt x="115015" y="-4784"/>
                    <a:pt x="0" y="22242"/>
                    <a:pt x="0" y="22242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9A97CE-6298-2470-56A1-622774984B4A}"/>
                </a:ext>
              </a:extLst>
            </p:cNvPr>
            <p:cNvSpPr/>
            <p:nvPr/>
          </p:nvSpPr>
          <p:spPr>
            <a:xfrm>
              <a:off x="404885" y="6362252"/>
              <a:ext cx="125451" cy="90408"/>
            </a:xfrm>
            <a:custGeom>
              <a:avLst/>
              <a:gdLst>
                <a:gd name="connsiteX0" fmla="*/ 125452 w 125451"/>
                <a:gd name="connsiteY0" fmla="*/ 0 h 90408"/>
                <a:gd name="connsiteX1" fmla="*/ 0 w 125451"/>
                <a:gd name="connsiteY1" fmla="*/ 90408 h 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451" h="90408">
                  <a:moveTo>
                    <a:pt x="125452" y="0"/>
                  </a:moveTo>
                  <a:lnTo>
                    <a:pt x="0" y="90408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9C456C-0397-2F62-97E7-7F8175A7BFE4}"/>
                </a:ext>
              </a:extLst>
            </p:cNvPr>
            <p:cNvSpPr/>
            <p:nvPr/>
          </p:nvSpPr>
          <p:spPr>
            <a:xfrm>
              <a:off x="381039" y="6305505"/>
              <a:ext cx="118125" cy="6082"/>
            </a:xfrm>
            <a:custGeom>
              <a:avLst/>
              <a:gdLst>
                <a:gd name="connsiteX0" fmla="*/ 118125 w 118125"/>
                <a:gd name="connsiteY0" fmla="*/ 6083 h 6082"/>
                <a:gd name="connsiteX1" fmla="*/ 0 w 118125"/>
                <a:gd name="connsiteY1" fmla="*/ 0 h 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25" h="6082">
                  <a:moveTo>
                    <a:pt x="118125" y="6083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CF2B1DC-CC39-AB4C-94D9-76A841D87C08}"/>
                </a:ext>
              </a:extLst>
            </p:cNvPr>
            <p:cNvSpPr/>
            <p:nvPr/>
          </p:nvSpPr>
          <p:spPr>
            <a:xfrm>
              <a:off x="576094" y="5958110"/>
              <a:ext cx="36564" cy="84671"/>
            </a:xfrm>
            <a:custGeom>
              <a:avLst/>
              <a:gdLst>
                <a:gd name="connsiteX0" fmla="*/ 36564 w 36564"/>
                <a:gd name="connsiteY0" fmla="*/ 84671 h 84671"/>
                <a:gd name="connsiteX1" fmla="*/ 0 w 36564"/>
                <a:gd name="connsiteY1" fmla="*/ 0 h 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64" h="84671">
                  <a:moveTo>
                    <a:pt x="36564" y="84671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83FA2B9-BF76-B80D-99E0-DD997C04F902}"/>
                </a:ext>
              </a:extLst>
            </p:cNvPr>
            <p:cNvSpPr/>
            <p:nvPr/>
          </p:nvSpPr>
          <p:spPr>
            <a:xfrm>
              <a:off x="897223" y="6072918"/>
              <a:ext cx="66631" cy="42715"/>
            </a:xfrm>
            <a:custGeom>
              <a:avLst/>
              <a:gdLst>
                <a:gd name="connsiteX0" fmla="*/ 0 w 66631"/>
                <a:gd name="connsiteY0" fmla="*/ 42716 h 42715"/>
                <a:gd name="connsiteX1" fmla="*/ 66631 w 66631"/>
                <a:gd name="connsiteY1" fmla="*/ 0 h 4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31" h="42715">
                  <a:moveTo>
                    <a:pt x="0" y="42716"/>
                  </a:moveTo>
                  <a:lnTo>
                    <a:pt x="66631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04EF94B-7B11-121A-70CE-2AD6E9C5F4E5}"/>
                </a:ext>
              </a:extLst>
            </p:cNvPr>
            <p:cNvSpPr/>
            <p:nvPr/>
          </p:nvSpPr>
          <p:spPr>
            <a:xfrm>
              <a:off x="859070" y="6408285"/>
              <a:ext cx="61378" cy="68359"/>
            </a:xfrm>
            <a:custGeom>
              <a:avLst/>
              <a:gdLst>
                <a:gd name="connsiteX0" fmla="*/ 0 w 61378"/>
                <a:gd name="connsiteY0" fmla="*/ 0 h 68359"/>
                <a:gd name="connsiteX1" fmla="*/ 61378 w 61378"/>
                <a:gd name="connsiteY1" fmla="*/ 68359 h 6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378" h="68359">
                  <a:moveTo>
                    <a:pt x="0" y="0"/>
                  </a:moveTo>
                  <a:lnTo>
                    <a:pt x="61378" y="68359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C53E9B0-128C-071A-7618-0E5927E57B00}"/>
                </a:ext>
              </a:extLst>
            </p:cNvPr>
            <p:cNvSpPr/>
            <p:nvPr/>
          </p:nvSpPr>
          <p:spPr>
            <a:xfrm>
              <a:off x="532687" y="6409599"/>
              <a:ext cx="32555" cy="111282"/>
            </a:xfrm>
            <a:custGeom>
              <a:avLst/>
              <a:gdLst>
                <a:gd name="connsiteX0" fmla="*/ 32555 w 32555"/>
                <a:gd name="connsiteY0" fmla="*/ 0 h 111282"/>
                <a:gd name="connsiteX1" fmla="*/ 0 w 32555"/>
                <a:gd name="connsiteY1" fmla="*/ 111282 h 11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55" h="111282">
                  <a:moveTo>
                    <a:pt x="32555" y="0"/>
                  </a:moveTo>
                  <a:lnTo>
                    <a:pt x="0" y="111282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1204EA3-330A-A2E5-77DA-43B362B46A05}"/>
                </a:ext>
              </a:extLst>
            </p:cNvPr>
            <p:cNvSpPr/>
            <p:nvPr/>
          </p:nvSpPr>
          <p:spPr>
            <a:xfrm>
              <a:off x="642380" y="6024465"/>
              <a:ext cx="48798" cy="151924"/>
            </a:xfrm>
            <a:custGeom>
              <a:avLst/>
              <a:gdLst>
                <a:gd name="connsiteX0" fmla="*/ 48798 w 48798"/>
                <a:gd name="connsiteY0" fmla="*/ 0 h 151924"/>
                <a:gd name="connsiteX1" fmla="*/ 0 w 48798"/>
                <a:gd name="connsiteY1" fmla="*/ 151925 h 15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98" h="151924">
                  <a:moveTo>
                    <a:pt x="48798" y="0"/>
                  </a:moveTo>
                  <a:cubicBezTo>
                    <a:pt x="35942" y="67806"/>
                    <a:pt x="0" y="151925"/>
                    <a:pt x="0" y="151925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3DC6974-A0A8-1AD5-7A90-9DB0F3C952B3}"/>
                </a:ext>
              </a:extLst>
            </p:cNvPr>
            <p:cNvSpPr/>
            <p:nvPr/>
          </p:nvSpPr>
          <p:spPr>
            <a:xfrm>
              <a:off x="734032" y="6332599"/>
              <a:ext cx="176254" cy="12441"/>
            </a:xfrm>
            <a:custGeom>
              <a:avLst/>
              <a:gdLst>
                <a:gd name="connsiteX0" fmla="*/ 176255 w 176254"/>
                <a:gd name="connsiteY0" fmla="*/ 12442 h 12441"/>
                <a:gd name="connsiteX1" fmla="*/ 0 w 176254"/>
                <a:gd name="connsiteY1" fmla="*/ 0 h 1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54" h="12441">
                  <a:moveTo>
                    <a:pt x="176255" y="12442"/>
                  </a:moveTo>
                  <a:cubicBezTo>
                    <a:pt x="123171" y="3594"/>
                    <a:pt x="0" y="0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0DBE1F0-65C6-24E5-2E2D-722D80C779E7}"/>
                </a:ext>
              </a:extLst>
            </p:cNvPr>
            <p:cNvSpPr/>
            <p:nvPr/>
          </p:nvSpPr>
          <p:spPr>
            <a:xfrm>
              <a:off x="828173" y="6176320"/>
              <a:ext cx="131741" cy="58129"/>
            </a:xfrm>
            <a:custGeom>
              <a:avLst/>
              <a:gdLst>
                <a:gd name="connsiteX0" fmla="*/ 131742 w 131741"/>
                <a:gd name="connsiteY0" fmla="*/ 0 h 58129"/>
                <a:gd name="connsiteX1" fmla="*/ 0 w 131741"/>
                <a:gd name="connsiteY1" fmla="*/ 58130 h 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41" h="58129">
                  <a:moveTo>
                    <a:pt x="131742" y="0"/>
                  </a:moveTo>
                  <a:cubicBezTo>
                    <a:pt x="92482" y="20321"/>
                    <a:pt x="0" y="58130"/>
                    <a:pt x="0" y="5813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C545C1-527B-11A7-00F6-CA91ECB0C1DC}"/>
                </a:ext>
              </a:extLst>
            </p:cNvPr>
            <p:cNvSpPr/>
            <p:nvPr/>
          </p:nvSpPr>
          <p:spPr>
            <a:xfrm>
              <a:off x="763339" y="6037459"/>
              <a:ext cx="103057" cy="103057"/>
            </a:xfrm>
            <a:custGeom>
              <a:avLst/>
              <a:gdLst>
                <a:gd name="connsiteX0" fmla="*/ 103057 w 103057"/>
                <a:gd name="connsiteY0" fmla="*/ 0 h 103057"/>
                <a:gd name="connsiteX1" fmla="*/ 0 w 103057"/>
                <a:gd name="connsiteY1" fmla="*/ 103057 h 10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057" h="103057">
                  <a:moveTo>
                    <a:pt x="103057" y="0"/>
                  </a:moveTo>
                  <a:lnTo>
                    <a:pt x="0" y="103057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aphic 17">
            <a:extLst>
              <a:ext uri="{FF2B5EF4-FFF2-40B4-BE49-F238E27FC236}">
                <a16:creationId xmlns:a16="http://schemas.microsoft.com/office/drawing/2014/main" id="{8EC9F73E-3C8F-D67F-7090-0CB92668855D}"/>
              </a:ext>
            </a:extLst>
          </p:cNvPr>
          <p:cNvGrpSpPr/>
          <p:nvPr/>
        </p:nvGrpSpPr>
        <p:grpSpPr>
          <a:xfrm>
            <a:off x="1001634" y="6235542"/>
            <a:ext cx="827594" cy="394216"/>
            <a:chOff x="1039734" y="6235542"/>
            <a:chExt cx="827594" cy="394216"/>
          </a:xfrm>
        </p:grpSpPr>
        <p:grpSp>
          <p:nvGrpSpPr>
            <p:cNvPr id="88" name="Graphic 17">
              <a:extLst>
                <a:ext uri="{FF2B5EF4-FFF2-40B4-BE49-F238E27FC236}">
                  <a16:creationId xmlns:a16="http://schemas.microsoft.com/office/drawing/2014/main" id="{0EE5F09B-40CF-9A0C-EB75-81430EDF8F07}"/>
                </a:ext>
              </a:extLst>
            </p:cNvPr>
            <p:cNvGrpSpPr/>
            <p:nvPr/>
          </p:nvGrpSpPr>
          <p:grpSpPr>
            <a:xfrm>
              <a:off x="1039734" y="6235542"/>
              <a:ext cx="287066" cy="394216"/>
              <a:chOff x="1039734" y="6235542"/>
              <a:chExt cx="287066" cy="394216"/>
            </a:xfrm>
          </p:grpSpPr>
          <p:grpSp>
            <p:nvGrpSpPr>
              <p:cNvPr id="89" name="Graphic 17">
                <a:extLst>
                  <a:ext uri="{FF2B5EF4-FFF2-40B4-BE49-F238E27FC236}">
                    <a16:creationId xmlns:a16="http://schemas.microsoft.com/office/drawing/2014/main" id="{FED4ABC1-238D-26C7-937D-9CFD57067037}"/>
                  </a:ext>
                </a:extLst>
              </p:cNvPr>
              <p:cNvGrpSpPr/>
              <p:nvPr/>
            </p:nvGrpSpPr>
            <p:grpSpPr>
              <a:xfrm>
                <a:off x="1039734" y="6235542"/>
                <a:ext cx="287066" cy="194930"/>
                <a:chOff x="1039734" y="6235542"/>
                <a:chExt cx="287066" cy="194930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4CD542D3-B01C-16A3-7A33-07C422F9E713}"/>
                    </a:ext>
                  </a:extLst>
                </p:cNvPr>
                <p:cNvSpPr/>
                <p:nvPr/>
              </p:nvSpPr>
              <p:spPr>
                <a:xfrm>
                  <a:off x="1039734" y="6235542"/>
                  <a:ext cx="287066" cy="194930"/>
                </a:xfrm>
                <a:custGeom>
                  <a:avLst/>
                  <a:gdLst>
                    <a:gd name="connsiteX0" fmla="*/ 145717 w 287066"/>
                    <a:gd name="connsiteY0" fmla="*/ 70654 h 194930"/>
                    <a:gd name="connsiteX1" fmla="*/ 287067 w 287066"/>
                    <a:gd name="connsiteY1" fmla="*/ 180347 h 194930"/>
                    <a:gd name="connsiteX2" fmla="*/ 182558 w 287066"/>
                    <a:gd name="connsiteY2" fmla="*/ 194931 h 194930"/>
                    <a:gd name="connsiteX3" fmla="*/ 70653 w 287066"/>
                    <a:gd name="connsiteY3" fmla="*/ 171983 h 194930"/>
                    <a:gd name="connsiteX4" fmla="*/ 1880 w 287066"/>
                    <a:gd name="connsiteY4" fmla="*/ 117310 h 194930"/>
                    <a:gd name="connsiteX5" fmla="*/ 221 w 287066"/>
                    <a:gd name="connsiteY5" fmla="*/ 107287 h 194930"/>
                    <a:gd name="connsiteX6" fmla="*/ 20749 w 287066"/>
                    <a:gd name="connsiteY6" fmla="*/ 96297 h 194930"/>
                    <a:gd name="connsiteX7" fmla="*/ 66022 w 287066"/>
                    <a:gd name="connsiteY7" fmla="*/ 99546 h 194930"/>
                    <a:gd name="connsiteX8" fmla="*/ 38098 w 287066"/>
                    <a:gd name="connsiteY8" fmla="*/ 36716 h 194930"/>
                    <a:gd name="connsiteX9" fmla="*/ 45632 w 287066"/>
                    <a:gd name="connsiteY9" fmla="*/ 11350 h 194930"/>
                    <a:gd name="connsiteX10" fmla="*/ 68649 w 287066"/>
                    <a:gd name="connsiteY10" fmla="*/ 152 h 194930"/>
                    <a:gd name="connsiteX11" fmla="*/ 83579 w 287066"/>
                    <a:gd name="connsiteY11" fmla="*/ 6719 h 194930"/>
                    <a:gd name="connsiteX12" fmla="*/ 145717 w 287066"/>
                    <a:gd name="connsiteY12" fmla="*/ 70654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5717" y="70654"/>
                      </a:moveTo>
                      <a:cubicBezTo>
                        <a:pt x="185530" y="118485"/>
                        <a:pt x="225550" y="161961"/>
                        <a:pt x="287067" y="180347"/>
                      </a:cubicBezTo>
                      <a:cubicBezTo>
                        <a:pt x="254166" y="192581"/>
                        <a:pt x="217187" y="194931"/>
                        <a:pt x="182558" y="194931"/>
                      </a:cubicBezTo>
                      <a:cubicBezTo>
                        <a:pt x="145026" y="194931"/>
                        <a:pt x="105559" y="185047"/>
                        <a:pt x="70653" y="171983"/>
                      </a:cubicBezTo>
                      <a:cubicBezTo>
                        <a:pt x="42384" y="161408"/>
                        <a:pt x="13353" y="145234"/>
                        <a:pt x="1880" y="117310"/>
                      </a:cubicBezTo>
                      <a:cubicBezTo>
                        <a:pt x="566" y="114130"/>
                        <a:pt x="-470" y="110674"/>
                        <a:pt x="221" y="107287"/>
                      </a:cubicBezTo>
                      <a:cubicBezTo>
                        <a:pt x="1949" y="99062"/>
                        <a:pt x="12386" y="96574"/>
                        <a:pt x="20749" y="96297"/>
                      </a:cubicBezTo>
                      <a:cubicBezTo>
                        <a:pt x="35886" y="95744"/>
                        <a:pt x="51093" y="96850"/>
                        <a:pt x="66022" y="99546"/>
                      </a:cubicBezTo>
                      <a:cubicBezTo>
                        <a:pt x="47844" y="84271"/>
                        <a:pt x="37269" y="60424"/>
                        <a:pt x="38098" y="36716"/>
                      </a:cubicBezTo>
                      <a:cubicBezTo>
                        <a:pt x="38444" y="27731"/>
                        <a:pt x="40379" y="18607"/>
                        <a:pt x="45632" y="11350"/>
                      </a:cubicBezTo>
                      <a:cubicBezTo>
                        <a:pt x="50816" y="4092"/>
                        <a:pt x="59733" y="-954"/>
                        <a:pt x="68649" y="152"/>
                      </a:cubicBezTo>
                      <a:cubicBezTo>
                        <a:pt x="74109" y="843"/>
                        <a:pt x="79017" y="3677"/>
                        <a:pt x="83579" y="6719"/>
                      </a:cubicBezTo>
                      <a:cubicBezTo>
                        <a:pt x="108324" y="23307"/>
                        <a:pt x="126640" y="47706"/>
                        <a:pt x="145717" y="70654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8FFBB4FC-2BC1-B5BF-7FE2-F1CBD8C9D60C}"/>
                    </a:ext>
                  </a:extLst>
                </p:cNvPr>
                <p:cNvSpPr/>
                <p:nvPr/>
              </p:nvSpPr>
              <p:spPr>
                <a:xfrm>
                  <a:off x="1105757" y="6335019"/>
                  <a:ext cx="126073" cy="65663"/>
                </a:xfrm>
                <a:custGeom>
                  <a:avLst/>
                  <a:gdLst>
                    <a:gd name="connsiteX0" fmla="*/ 0 w 126073"/>
                    <a:gd name="connsiteY0" fmla="*/ 0 h 65663"/>
                    <a:gd name="connsiteX1" fmla="*/ 126074 w 126073"/>
                    <a:gd name="connsiteY1" fmla="*/ 65663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0" y="0"/>
                      </a:moveTo>
                      <a:cubicBezTo>
                        <a:pt x="54535" y="42163"/>
                        <a:pt x="126074" y="65663"/>
                        <a:pt x="126074" y="65663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aphic 17">
                <a:extLst>
                  <a:ext uri="{FF2B5EF4-FFF2-40B4-BE49-F238E27FC236}">
                    <a16:creationId xmlns:a16="http://schemas.microsoft.com/office/drawing/2014/main" id="{7A950EFB-F30C-2F24-DB97-E8E2B525F680}"/>
                  </a:ext>
                </a:extLst>
              </p:cNvPr>
              <p:cNvGrpSpPr/>
              <p:nvPr/>
            </p:nvGrpSpPr>
            <p:grpSpPr>
              <a:xfrm>
                <a:off x="1039734" y="6434827"/>
                <a:ext cx="287066" cy="194930"/>
                <a:chOff x="1039734" y="6434827"/>
                <a:chExt cx="287066" cy="194930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083856ED-D73A-D95A-3A8C-49F391094D61}"/>
                    </a:ext>
                  </a:extLst>
                </p:cNvPr>
                <p:cNvSpPr/>
                <p:nvPr/>
              </p:nvSpPr>
              <p:spPr>
                <a:xfrm>
                  <a:off x="1039734" y="6434827"/>
                  <a:ext cx="287066" cy="194930"/>
                </a:xfrm>
                <a:custGeom>
                  <a:avLst/>
                  <a:gdLst>
                    <a:gd name="connsiteX0" fmla="*/ 145717 w 287066"/>
                    <a:gd name="connsiteY0" fmla="*/ 124277 h 194930"/>
                    <a:gd name="connsiteX1" fmla="*/ 287067 w 287066"/>
                    <a:gd name="connsiteY1" fmla="*/ 14584 h 194930"/>
                    <a:gd name="connsiteX2" fmla="*/ 182558 w 287066"/>
                    <a:gd name="connsiteY2" fmla="*/ 0 h 194930"/>
                    <a:gd name="connsiteX3" fmla="*/ 70653 w 287066"/>
                    <a:gd name="connsiteY3" fmla="*/ 22948 h 194930"/>
                    <a:gd name="connsiteX4" fmla="*/ 1880 w 287066"/>
                    <a:gd name="connsiteY4" fmla="*/ 77621 h 194930"/>
                    <a:gd name="connsiteX5" fmla="*/ 221 w 287066"/>
                    <a:gd name="connsiteY5" fmla="*/ 87643 h 194930"/>
                    <a:gd name="connsiteX6" fmla="*/ 20749 w 287066"/>
                    <a:gd name="connsiteY6" fmla="*/ 98633 h 194930"/>
                    <a:gd name="connsiteX7" fmla="*/ 66022 w 287066"/>
                    <a:gd name="connsiteY7" fmla="*/ 95385 h 194930"/>
                    <a:gd name="connsiteX8" fmla="*/ 38098 w 287066"/>
                    <a:gd name="connsiteY8" fmla="*/ 158214 h 194930"/>
                    <a:gd name="connsiteX9" fmla="*/ 45632 w 287066"/>
                    <a:gd name="connsiteY9" fmla="*/ 183581 h 194930"/>
                    <a:gd name="connsiteX10" fmla="*/ 68649 w 287066"/>
                    <a:gd name="connsiteY10" fmla="*/ 194779 h 194930"/>
                    <a:gd name="connsiteX11" fmla="*/ 83579 w 287066"/>
                    <a:gd name="connsiteY11" fmla="*/ 188212 h 194930"/>
                    <a:gd name="connsiteX12" fmla="*/ 145717 w 287066"/>
                    <a:gd name="connsiteY12" fmla="*/ 124277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5717" y="124277"/>
                      </a:moveTo>
                      <a:cubicBezTo>
                        <a:pt x="185530" y="76446"/>
                        <a:pt x="225550" y="32970"/>
                        <a:pt x="287067" y="14584"/>
                      </a:cubicBezTo>
                      <a:cubicBezTo>
                        <a:pt x="254166" y="2350"/>
                        <a:pt x="217187" y="0"/>
                        <a:pt x="182558" y="0"/>
                      </a:cubicBezTo>
                      <a:cubicBezTo>
                        <a:pt x="145026" y="0"/>
                        <a:pt x="105559" y="9884"/>
                        <a:pt x="70653" y="22948"/>
                      </a:cubicBezTo>
                      <a:cubicBezTo>
                        <a:pt x="42384" y="33523"/>
                        <a:pt x="13353" y="49697"/>
                        <a:pt x="1880" y="77621"/>
                      </a:cubicBezTo>
                      <a:cubicBezTo>
                        <a:pt x="566" y="80801"/>
                        <a:pt x="-470" y="84257"/>
                        <a:pt x="221" y="87643"/>
                      </a:cubicBezTo>
                      <a:cubicBezTo>
                        <a:pt x="1949" y="95869"/>
                        <a:pt x="12386" y="98357"/>
                        <a:pt x="20749" y="98633"/>
                      </a:cubicBezTo>
                      <a:cubicBezTo>
                        <a:pt x="35886" y="99186"/>
                        <a:pt x="51093" y="98080"/>
                        <a:pt x="66022" y="95385"/>
                      </a:cubicBezTo>
                      <a:cubicBezTo>
                        <a:pt x="47844" y="110660"/>
                        <a:pt x="37269" y="134506"/>
                        <a:pt x="38098" y="158214"/>
                      </a:cubicBezTo>
                      <a:cubicBezTo>
                        <a:pt x="38444" y="167200"/>
                        <a:pt x="40379" y="176324"/>
                        <a:pt x="45632" y="183581"/>
                      </a:cubicBezTo>
                      <a:cubicBezTo>
                        <a:pt x="50816" y="190839"/>
                        <a:pt x="59733" y="195885"/>
                        <a:pt x="68649" y="194779"/>
                      </a:cubicBezTo>
                      <a:cubicBezTo>
                        <a:pt x="74109" y="194087"/>
                        <a:pt x="79017" y="191254"/>
                        <a:pt x="83579" y="188212"/>
                      </a:cubicBezTo>
                      <a:cubicBezTo>
                        <a:pt x="108324" y="171624"/>
                        <a:pt x="126640" y="147224"/>
                        <a:pt x="145717" y="124277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4328B989-AD15-6AC3-E337-886FCAE9A574}"/>
                    </a:ext>
                  </a:extLst>
                </p:cNvPr>
                <p:cNvSpPr/>
                <p:nvPr/>
              </p:nvSpPr>
              <p:spPr>
                <a:xfrm>
                  <a:off x="1105757" y="6464618"/>
                  <a:ext cx="126073" cy="65663"/>
                </a:xfrm>
                <a:custGeom>
                  <a:avLst/>
                  <a:gdLst>
                    <a:gd name="connsiteX0" fmla="*/ 0 w 126073"/>
                    <a:gd name="connsiteY0" fmla="*/ 65663 h 65663"/>
                    <a:gd name="connsiteX1" fmla="*/ 126074 w 126073"/>
                    <a:gd name="connsiteY1" fmla="*/ 0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0" y="65663"/>
                      </a:moveTo>
                      <a:cubicBezTo>
                        <a:pt x="54535" y="23501"/>
                        <a:pt x="126074" y="0"/>
                        <a:pt x="12607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5" name="Graphic 17">
              <a:extLst>
                <a:ext uri="{FF2B5EF4-FFF2-40B4-BE49-F238E27FC236}">
                  <a16:creationId xmlns:a16="http://schemas.microsoft.com/office/drawing/2014/main" id="{56956C55-AAFD-9170-9A8F-46BCC8D47947}"/>
                </a:ext>
              </a:extLst>
            </p:cNvPr>
            <p:cNvGrpSpPr/>
            <p:nvPr/>
          </p:nvGrpSpPr>
          <p:grpSpPr>
            <a:xfrm>
              <a:off x="1580262" y="6235542"/>
              <a:ext cx="287066" cy="394216"/>
              <a:chOff x="1580262" y="6235542"/>
              <a:chExt cx="287066" cy="394216"/>
            </a:xfrm>
          </p:grpSpPr>
          <p:grpSp>
            <p:nvGrpSpPr>
              <p:cNvPr id="96" name="Graphic 17">
                <a:extLst>
                  <a:ext uri="{FF2B5EF4-FFF2-40B4-BE49-F238E27FC236}">
                    <a16:creationId xmlns:a16="http://schemas.microsoft.com/office/drawing/2014/main" id="{868D9030-2648-C2A7-1BE2-5A960C090883}"/>
                  </a:ext>
                </a:extLst>
              </p:cNvPr>
              <p:cNvGrpSpPr/>
              <p:nvPr/>
            </p:nvGrpSpPr>
            <p:grpSpPr>
              <a:xfrm>
                <a:off x="1580262" y="6235542"/>
                <a:ext cx="287066" cy="194930"/>
                <a:chOff x="1580262" y="6235542"/>
                <a:chExt cx="287066" cy="194930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BD4826AB-419B-D8D7-A9B4-A044FD143C60}"/>
                    </a:ext>
                  </a:extLst>
                </p:cNvPr>
                <p:cNvSpPr/>
                <p:nvPr/>
              </p:nvSpPr>
              <p:spPr>
                <a:xfrm>
                  <a:off x="1580262" y="6235542"/>
                  <a:ext cx="287066" cy="194930"/>
                </a:xfrm>
                <a:custGeom>
                  <a:avLst/>
                  <a:gdLst>
                    <a:gd name="connsiteX0" fmla="*/ 141349 w 287066"/>
                    <a:gd name="connsiteY0" fmla="*/ 70654 h 194930"/>
                    <a:gd name="connsiteX1" fmla="*/ 0 w 287066"/>
                    <a:gd name="connsiteY1" fmla="*/ 180347 h 194930"/>
                    <a:gd name="connsiteX2" fmla="*/ 104509 w 287066"/>
                    <a:gd name="connsiteY2" fmla="*/ 194931 h 194930"/>
                    <a:gd name="connsiteX3" fmla="*/ 216413 w 287066"/>
                    <a:gd name="connsiteY3" fmla="*/ 171983 h 194930"/>
                    <a:gd name="connsiteX4" fmla="*/ 285187 w 287066"/>
                    <a:gd name="connsiteY4" fmla="*/ 117310 h 194930"/>
                    <a:gd name="connsiteX5" fmla="*/ 286846 w 287066"/>
                    <a:gd name="connsiteY5" fmla="*/ 107287 h 194930"/>
                    <a:gd name="connsiteX6" fmla="*/ 266317 w 287066"/>
                    <a:gd name="connsiteY6" fmla="*/ 96297 h 194930"/>
                    <a:gd name="connsiteX7" fmla="*/ 221044 w 287066"/>
                    <a:gd name="connsiteY7" fmla="*/ 99546 h 194930"/>
                    <a:gd name="connsiteX8" fmla="*/ 248968 w 287066"/>
                    <a:gd name="connsiteY8" fmla="*/ 36716 h 194930"/>
                    <a:gd name="connsiteX9" fmla="*/ 241434 w 287066"/>
                    <a:gd name="connsiteY9" fmla="*/ 11350 h 194930"/>
                    <a:gd name="connsiteX10" fmla="*/ 218418 w 287066"/>
                    <a:gd name="connsiteY10" fmla="*/ 152 h 194930"/>
                    <a:gd name="connsiteX11" fmla="*/ 203488 w 287066"/>
                    <a:gd name="connsiteY11" fmla="*/ 6719 h 194930"/>
                    <a:gd name="connsiteX12" fmla="*/ 141349 w 287066"/>
                    <a:gd name="connsiteY12" fmla="*/ 70654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1349" y="70654"/>
                      </a:moveTo>
                      <a:cubicBezTo>
                        <a:pt x="101537" y="118485"/>
                        <a:pt x="61516" y="161961"/>
                        <a:pt x="0" y="180347"/>
                      </a:cubicBezTo>
                      <a:cubicBezTo>
                        <a:pt x="32901" y="192581"/>
                        <a:pt x="69880" y="194931"/>
                        <a:pt x="104509" y="194931"/>
                      </a:cubicBezTo>
                      <a:cubicBezTo>
                        <a:pt x="142041" y="194931"/>
                        <a:pt x="181508" y="185047"/>
                        <a:pt x="216413" y="171983"/>
                      </a:cubicBezTo>
                      <a:cubicBezTo>
                        <a:pt x="244683" y="161408"/>
                        <a:pt x="273713" y="145234"/>
                        <a:pt x="285187" y="117310"/>
                      </a:cubicBezTo>
                      <a:cubicBezTo>
                        <a:pt x="286500" y="114130"/>
                        <a:pt x="287537" y="110674"/>
                        <a:pt x="286846" y="107287"/>
                      </a:cubicBezTo>
                      <a:cubicBezTo>
                        <a:pt x="285118" y="99062"/>
                        <a:pt x="274681" y="96574"/>
                        <a:pt x="266317" y="96297"/>
                      </a:cubicBezTo>
                      <a:cubicBezTo>
                        <a:pt x="251180" y="95744"/>
                        <a:pt x="235974" y="96850"/>
                        <a:pt x="221044" y="99546"/>
                      </a:cubicBezTo>
                      <a:cubicBezTo>
                        <a:pt x="239153" y="84271"/>
                        <a:pt x="249798" y="60424"/>
                        <a:pt x="248968" y="36716"/>
                      </a:cubicBezTo>
                      <a:cubicBezTo>
                        <a:pt x="248623" y="27731"/>
                        <a:pt x="246687" y="18607"/>
                        <a:pt x="241434" y="11350"/>
                      </a:cubicBezTo>
                      <a:cubicBezTo>
                        <a:pt x="236250" y="4092"/>
                        <a:pt x="227334" y="-954"/>
                        <a:pt x="218418" y="152"/>
                      </a:cubicBezTo>
                      <a:cubicBezTo>
                        <a:pt x="212957" y="843"/>
                        <a:pt x="208050" y="3677"/>
                        <a:pt x="203488" y="6719"/>
                      </a:cubicBezTo>
                      <a:cubicBezTo>
                        <a:pt x="178743" y="23307"/>
                        <a:pt x="160495" y="47706"/>
                        <a:pt x="141349" y="70654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1B41595F-C4B7-8E83-95D3-6C6FB3BE216E}"/>
                    </a:ext>
                  </a:extLst>
                </p:cNvPr>
                <p:cNvSpPr/>
                <p:nvPr/>
              </p:nvSpPr>
              <p:spPr>
                <a:xfrm>
                  <a:off x="1675232" y="6335019"/>
                  <a:ext cx="126073" cy="65663"/>
                </a:xfrm>
                <a:custGeom>
                  <a:avLst/>
                  <a:gdLst>
                    <a:gd name="connsiteX0" fmla="*/ 126074 w 126073"/>
                    <a:gd name="connsiteY0" fmla="*/ 0 h 65663"/>
                    <a:gd name="connsiteX1" fmla="*/ 0 w 126073"/>
                    <a:gd name="connsiteY1" fmla="*/ 65663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126074" y="0"/>
                      </a:moveTo>
                      <a:cubicBezTo>
                        <a:pt x="71539" y="42163"/>
                        <a:pt x="0" y="65663"/>
                        <a:pt x="0" y="65663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aphic 17">
                <a:extLst>
                  <a:ext uri="{FF2B5EF4-FFF2-40B4-BE49-F238E27FC236}">
                    <a16:creationId xmlns:a16="http://schemas.microsoft.com/office/drawing/2014/main" id="{88D21282-1E5F-3FCE-C628-16257E6ABC1D}"/>
                  </a:ext>
                </a:extLst>
              </p:cNvPr>
              <p:cNvGrpSpPr/>
              <p:nvPr/>
            </p:nvGrpSpPr>
            <p:grpSpPr>
              <a:xfrm>
                <a:off x="1580262" y="6434827"/>
                <a:ext cx="287066" cy="194930"/>
                <a:chOff x="1580262" y="6434827"/>
                <a:chExt cx="287066" cy="194930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1065CBF7-9790-E440-845A-0E034FE329A6}"/>
                    </a:ext>
                  </a:extLst>
                </p:cNvPr>
                <p:cNvSpPr/>
                <p:nvPr/>
              </p:nvSpPr>
              <p:spPr>
                <a:xfrm>
                  <a:off x="1580262" y="6434827"/>
                  <a:ext cx="287066" cy="194930"/>
                </a:xfrm>
                <a:custGeom>
                  <a:avLst/>
                  <a:gdLst>
                    <a:gd name="connsiteX0" fmla="*/ 141349 w 287066"/>
                    <a:gd name="connsiteY0" fmla="*/ 124277 h 194930"/>
                    <a:gd name="connsiteX1" fmla="*/ 0 w 287066"/>
                    <a:gd name="connsiteY1" fmla="*/ 14584 h 194930"/>
                    <a:gd name="connsiteX2" fmla="*/ 104509 w 287066"/>
                    <a:gd name="connsiteY2" fmla="*/ 0 h 194930"/>
                    <a:gd name="connsiteX3" fmla="*/ 216413 w 287066"/>
                    <a:gd name="connsiteY3" fmla="*/ 22948 h 194930"/>
                    <a:gd name="connsiteX4" fmla="*/ 285187 w 287066"/>
                    <a:gd name="connsiteY4" fmla="*/ 77621 h 194930"/>
                    <a:gd name="connsiteX5" fmla="*/ 286846 w 287066"/>
                    <a:gd name="connsiteY5" fmla="*/ 87643 h 194930"/>
                    <a:gd name="connsiteX6" fmla="*/ 266317 w 287066"/>
                    <a:gd name="connsiteY6" fmla="*/ 98633 h 194930"/>
                    <a:gd name="connsiteX7" fmla="*/ 221044 w 287066"/>
                    <a:gd name="connsiteY7" fmla="*/ 95385 h 194930"/>
                    <a:gd name="connsiteX8" fmla="*/ 248968 w 287066"/>
                    <a:gd name="connsiteY8" fmla="*/ 158214 h 194930"/>
                    <a:gd name="connsiteX9" fmla="*/ 241434 w 287066"/>
                    <a:gd name="connsiteY9" fmla="*/ 183581 h 194930"/>
                    <a:gd name="connsiteX10" fmla="*/ 218418 w 287066"/>
                    <a:gd name="connsiteY10" fmla="*/ 194779 h 194930"/>
                    <a:gd name="connsiteX11" fmla="*/ 203488 w 287066"/>
                    <a:gd name="connsiteY11" fmla="*/ 188212 h 194930"/>
                    <a:gd name="connsiteX12" fmla="*/ 141349 w 287066"/>
                    <a:gd name="connsiteY12" fmla="*/ 124277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1349" y="124277"/>
                      </a:moveTo>
                      <a:cubicBezTo>
                        <a:pt x="101537" y="76446"/>
                        <a:pt x="61516" y="32970"/>
                        <a:pt x="0" y="14584"/>
                      </a:cubicBezTo>
                      <a:cubicBezTo>
                        <a:pt x="32901" y="2350"/>
                        <a:pt x="69880" y="0"/>
                        <a:pt x="104509" y="0"/>
                      </a:cubicBezTo>
                      <a:cubicBezTo>
                        <a:pt x="142041" y="0"/>
                        <a:pt x="181508" y="9884"/>
                        <a:pt x="216413" y="22948"/>
                      </a:cubicBezTo>
                      <a:cubicBezTo>
                        <a:pt x="244683" y="33523"/>
                        <a:pt x="273713" y="49697"/>
                        <a:pt x="285187" y="77621"/>
                      </a:cubicBezTo>
                      <a:cubicBezTo>
                        <a:pt x="286500" y="80801"/>
                        <a:pt x="287537" y="84257"/>
                        <a:pt x="286846" y="87643"/>
                      </a:cubicBezTo>
                      <a:cubicBezTo>
                        <a:pt x="285118" y="95869"/>
                        <a:pt x="274681" y="98357"/>
                        <a:pt x="266317" y="98633"/>
                      </a:cubicBezTo>
                      <a:cubicBezTo>
                        <a:pt x="251180" y="99186"/>
                        <a:pt x="235974" y="98080"/>
                        <a:pt x="221044" y="95385"/>
                      </a:cubicBezTo>
                      <a:cubicBezTo>
                        <a:pt x="239153" y="110660"/>
                        <a:pt x="249798" y="134506"/>
                        <a:pt x="248968" y="158214"/>
                      </a:cubicBezTo>
                      <a:cubicBezTo>
                        <a:pt x="248623" y="167200"/>
                        <a:pt x="246687" y="176324"/>
                        <a:pt x="241434" y="183581"/>
                      </a:cubicBezTo>
                      <a:cubicBezTo>
                        <a:pt x="236250" y="190839"/>
                        <a:pt x="227334" y="195885"/>
                        <a:pt x="218418" y="194779"/>
                      </a:cubicBezTo>
                      <a:cubicBezTo>
                        <a:pt x="212957" y="194087"/>
                        <a:pt x="208050" y="191254"/>
                        <a:pt x="203488" y="188212"/>
                      </a:cubicBezTo>
                      <a:cubicBezTo>
                        <a:pt x="178743" y="171624"/>
                        <a:pt x="160495" y="147224"/>
                        <a:pt x="141349" y="12427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67DA39F-9F1B-BFF7-B771-3CF54C8CA8A7}"/>
                    </a:ext>
                  </a:extLst>
                </p:cNvPr>
                <p:cNvSpPr/>
                <p:nvPr/>
              </p:nvSpPr>
              <p:spPr>
                <a:xfrm>
                  <a:off x="1675232" y="6464618"/>
                  <a:ext cx="126073" cy="65663"/>
                </a:xfrm>
                <a:custGeom>
                  <a:avLst/>
                  <a:gdLst>
                    <a:gd name="connsiteX0" fmla="*/ 126074 w 126073"/>
                    <a:gd name="connsiteY0" fmla="*/ 65663 h 65663"/>
                    <a:gd name="connsiteX1" fmla="*/ 0 w 126073"/>
                    <a:gd name="connsiteY1" fmla="*/ 0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126074" y="65663"/>
                      </a:moveTo>
                      <a:cubicBezTo>
                        <a:pt x="71539" y="23501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" name="Graphic 17">
              <a:extLst>
                <a:ext uri="{FF2B5EF4-FFF2-40B4-BE49-F238E27FC236}">
                  <a16:creationId xmlns:a16="http://schemas.microsoft.com/office/drawing/2014/main" id="{FBA80C61-5392-62B5-6656-6CCD4B967119}"/>
                </a:ext>
              </a:extLst>
            </p:cNvPr>
            <p:cNvGrpSpPr/>
            <p:nvPr/>
          </p:nvGrpSpPr>
          <p:grpSpPr>
            <a:xfrm>
              <a:off x="1293269" y="6271859"/>
              <a:ext cx="320595" cy="321454"/>
              <a:chOff x="1293269" y="6271859"/>
              <a:chExt cx="320595" cy="321454"/>
            </a:xfrm>
          </p:grpSpPr>
          <p:grpSp>
            <p:nvGrpSpPr>
              <p:cNvPr id="103" name="Graphic 17">
                <a:extLst>
                  <a:ext uri="{FF2B5EF4-FFF2-40B4-BE49-F238E27FC236}">
                    <a16:creationId xmlns:a16="http://schemas.microsoft.com/office/drawing/2014/main" id="{FAE688A6-A7BF-ED80-D9FA-558F92E05FF2}"/>
                  </a:ext>
                </a:extLst>
              </p:cNvPr>
              <p:cNvGrpSpPr/>
              <p:nvPr/>
            </p:nvGrpSpPr>
            <p:grpSpPr>
              <a:xfrm>
                <a:off x="1293269" y="6271859"/>
                <a:ext cx="320595" cy="321454"/>
                <a:chOff x="1293269" y="6271859"/>
                <a:chExt cx="320595" cy="321454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F20D27D-8F5C-AC31-E891-EED987C88350}"/>
                    </a:ext>
                  </a:extLst>
                </p:cNvPr>
                <p:cNvSpPr/>
                <p:nvPr/>
              </p:nvSpPr>
              <p:spPr>
                <a:xfrm>
                  <a:off x="1515428" y="6390789"/>
                  <a:ext cx="98436" cy="83412"/>
                </a:xfrm>
                <a:custGeom>
                  <a:avLst/>
                  <a:gdLst>
                    <a:gd name="connsiteX0" fmla="*/ 2903 w 98436"/>
                    <a:gd name="connsiteY0" fmla="*/ 25376 h 83412"/>
                    <a:gd name="connsiteX1" fmla="*/ 33661 w 98436"/>
                    <a:gd name="connsiteY1" fmla="*/ 4295 h 83412"/>
                    <a:gd name="connsiteX2" fmla="*/ 61585 w 98436"/>
                    <a:gd name="connsiteY2" fmla="*/ 217 h 83412"/>
                    <a:gd name="connsiteX3" fmla="*/ 98426 w 98436"/>
                    <a:gd name="connsiteY3" fmla="*/ 40721 h 83412"/>
                    <a:gd name="connsiteX4" fmla="*/ 75340 w 98436"/>
                    <a:gd name="connsiteY4" fmla="*/ 79566 h 83412"/>
                    <a:gd name="connsiteX5" fmla="*/ 0 w 98436"/>
                    <a:gd name="connsiteY5" fmla="*/ 60351 h 83412"/>
                    <a:gd name="connsiteX6" fmla="*/ 2903 w 98436"/>
                    <a:gd name="connsiteY6" fmla="*/ 25376 h 8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36" h="83412">
                      <a:moveTo>
                        <a:pt x="2903" y="25376"/>
                      </a:moveTo>
                      <a:cubicBezTo>
                        <a:pt x="11543" y="16253"/>
                        <a:pt x="21911" y="8719"/>
                        <a:pt x="33661" y="4295"/>
                      </a:cubicBezTo>
                      <a:cubicBezTo>
                        <a:pt x="42509" y="977"/>
                        <a:pt x="52116" y="-613"/>
                        <a:pt x="61585" y="217"/>
                      </a:cubicBezTo>
                      <a:cubicBezTo>
                        <a:pt x="83289" y="2152"/>
                        <a:pt x="98011" y="19017"/>
                        <a:pt x="98426" y="40721"/>
                      </a:cubicBezTo>
                      <a:cubicBezTo>
                        <a:pt x="98772" y="56757"/>
                        <a:pt x="90132" y="72723"/>
                        <a:pt x="75340" y="79566"/>
                      </a:cubicBezTo>
                      <a:cubicBezTo>
                        <a:pt x="51079" y="90763"/>
                        <a:pt x="19423" y="75419"/>
                        <a:pt x="0" y="60351"/>
                      </a:cubicBezTo>
                      <a:lnTo>
                        <a:pt x="2903" y="25376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74E2B8A-32FA-DB2B-E0CF-26DCBC1937D8}"/>
                    </a:ext>
                  </a:extLst>
                </p:cNvPr>
                <p:cNvSpPr/>
                <p:nvPr/>
              </p:nvSpPr>
              <p:spPr>
                <a:xfrm>
                  <a:off x="1487365" y="6463244"/>
                  <a:ext cx="97608" cy="90121"/>
                </a:xfrm>
                <a:custGeom>
                  <a:avLst/>
                  <a:gdLst>
                    <a:gd name="connsiteX0" fmla="*/ 24883 w 97608"/>
                    <a:gd name="connsiteY0" fmla="*/ 544 h 90121"/>
                    <a:gd name="connsiteX1" fmla="*/ 62000 w 97608"/>
                    <a:gd name="connsiteY1" fmla="*/ 4484 h 90121"/>
                    <a:gd name="connsiteX2" fmla="*/ 85846 w 97608"/>
                    <a:gd name="connsiteY2" fmla="*/ 19483 h 90121"/>
                    <a:gd name="connsiteX3" fmla="*/ 87574 w 97608"/>
                    <a:gd name="connsiteY3" fmla="*/ 74226 h 90121"/>
                    <a:gd name="connsiteX4" fmla="*/ 44789 w 97608"/>
                    <a:gd name="connsiteY4" fmla="*/ 88741 h 90121"/>
                    <a:gd name="connsiteX5" fmla="*/ 0 w 97608"/>
                    <a:gd name="connsiteY5" fmla="*/ 25220 h 90121"/>
                    <a:gd name="connsiteX6" fmla="*/ 24883 w 97608"/>
                    <a:gd name="connsiteY6" fmla="*/ 544 h 90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08" h="90121">
                      <a:moveTo>
                        <a:pt x="24883" y="544"/>
                      </a:moveTo>
                      <a:cubicBezTo>
                        <a:pt x="37325" y="-769"/>
                        <a:pt x="50181" y="199"/>
                        <a:pt x="62000" y="4484"/>
                      </a:cubicBezTo>
                      <a:cubicBezTo>
                        <a:pt x="70917" y="7664"/>
                        <a:pt x="79211" y="12779"/>
                        <a:pt x="85846" y="19483"/>
                      </a:cubicBezTo>
                      <a:cubicBezTo>
                        <a:pt x="101122" y="35035"/>
                        <a:pt x="101329" y="57430"/>
                        <a:pt x="87574" y="74226"/>
                      </a:cubicBezTo>
                      <a:cubicBezTo>
                        <a:pt x="77414" y="86598"/>
                        <a:pt x="60549" y="93165"/>
                        <a:pt x="44789" y="88741"/>
                      </a:cubicBezTo>
                      <a:cubicBezTo>
                        <a:pt x="19077" y="81483"/>
                        <a:pt x="4977" y="49274"/>
                        <a:pt x="0" y="25220"/>
                      </a:cubicBezTo>
                      <a:lnTo>
                        <a:pt x="24883" y="544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D0695A3-78A7-5A10-955C-ECD9D810A513}"/>
                    </a:ext>
                  </a:extLst>
                </p:cNvPr>
                <p:cNvSpPr/>
                <p:nvPr/>
              </p:nvSpPr>
              <p:spPr>
                <a:xfrm>
                  <a:off x="1427097" y="6495998"/>
                  <a:ext cx="83671" cy="97315"/>
                </a:xfrm>
                <a:custGeom>
                  <a:avLst/>
                  <a:gdLst>
                    <a:gd name="connsiteX0" fmla="*/ 49555 w 83671"/>
                    <a:gd name="connsiteY0" fmla="*/ 0 h 97315"/>
                    <a:gd name="connsiteX1" fmla="*/ 75198 w 83671"/>
                    <a:gd name="connsiteY1" fmla="*/ 27026 h 97315"/>
                    <a:gd name="connsiteX2" fmla="*/ 83562 w 83671"/>
                    <a:gd name="connsiteY2" fmla="*/ 53913 h 97315"/>
                    <a:gd name="connsiteX3" fmla="*/ 49347 w 83671"/>
                    <a:gd name="connsiteY3" fmla="*/ 96629 h 97315"/>
                    <a:gd name="connsiteX4" fmla="*/ 7392 w 83671"/>
                    <a:gd name="connsiteY4" fmla="*/ 79902 h 97315"/>
                    <a:gd name="connsiteX5" fmla="*/ 14580 w 83671"/>
                    <a:gd name="connsiteY5" fmla="*/ 2488 h 97315"/>
                    <a:gd name="connsiteX6" fmla="*/ 49555 w 83671"/>
                    <a:gd name="connsiteY6" fmla="*/ 0 h 97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671" h="97315">
                      <a:moveTo>
                        <a:pt x="49555" y="0"/>
                      </a:moveTo>
                      <a:cubicBezTo>
                        <a:pt x="59923" y="7050"/>
                        <a:pt x="68977" y="16174"/>
                        <a:pt x="75198" y="27026"/>
                      </a:cubicBezTo>
                      <a:cubicBezTo>
                        <a:pt x="79898" y="35251"/>
                        <a:pt x="82940" y="44513"/>
                        <a:pt x="83562" y="53913"/>
                      </a:cubicBezTo>
                      <a:cubicBezTo>
                        <a:pt x="85082" y="75617"/>
                        <a:pt x="70705" y="92828"/>
                        <a:pt x="49347" y="96629"/>
                      </a:cubicBezTo>
                      <a:cubicBezTo>
                        <a:pt x="33588" y="99463"/>
                        <a:pt x="16447" y="93450"/>
                        <a:pt x="7392" y="79902"/>
                      </a:cubicBezTo>
                      <a:cubicBezTo>
                        <a:pt x="-7469" y="57715"/>
                        <a:pt x="2761" y="24054"/>
                        <a:pt x="14580" y="2488"/>
                      </a:cubicBezTo>
                      <a:lnTo>
                        <a:pt x="49555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4677AD59-0464-574A-00E2-27C1F57DCA71}"/>
                    </a:ext>
                  </a:extLst>
                </p:cNvPr>
                <p:cNvSpPr/>
                <p:nvPr/>
              </p:nvSpPr>
              <p:spPr>
                <a:xfrm>
                  <a:off x="1344375" y="6476714"/>
                  <a:ext cx="87451" cy="100344"/>
                </a:xfrm>
                <a:custGeom>
                  <a:avLst/>
                  <a:gdLst>
                    <a:gd name="connsiteX0" fmla="*/ 84239 w 87451"/>
                    <a:gd name="connsiteY0" fmla="*/ 20736 h 100344"/>
                    <a:gd name="connsiteX1" fmla="*/ 86174 w 87451"/>
                    <a:gd name="connsiteY1" fmla="*/ 57991 h 100344"/>
                    <a:gd name="connsiteX2" fmla="*/ 75046 w 87451"/>
                    <a:gd name="connsiteY2" fmla="*/ 83911 h 100344"/>
                    <a:gd name="connsiteX3" fmla="*/ 21271 w 87451"/>
                    <a:gd name="connsiteY3" fmla="*/ 94141 h 100344"/>
                    <a:gd name="connsiteX4" fmla="*/ 258 w 87451"/>
                    <a:gd name="connsiteY4" fmla="*/ 54190 h 100344"/>
                    <a:gd name="connsiteX5" fmla="*/ 55969 w 87451"/>
                    <a:gd name="connsiteY5" fmla="*/ 0 h 100344"/>
                    <a:gd name="connsiteX6" fmla="*/ 84239 w 87451"/>
                    <a:gd name="connsiteY6" fmla="*/ 20736 h 10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51" h="100344">
                      <a:moveTo>
                        <a:pt x="84239" y="20736"/>
                      </a:moveTo>
                      <a:cubicBezTo>
                        <a:pt x="87487" y="32832"/>
                        <a:pt x="88524" y="45688"/>
                        <a:pt x="86174" y="57991"/>
                      </a:cubicBezTo>
                      <a:cubicBezTo>
                        <a:pt x="84446" y="67253"/>
                        <a:pt x="80714" y="76308"/>
                        <a:pt x="75046" y="83911"/>
                      </a:cubicBezTo>
                      <a:cubicBezTo>
                        <a:pt x="62120" y="101398"/>
                        <a:pt x="40002" y="105131"/>
                        <a:pt x="21271" y="94141"/>
                      </a:cubicBezTo>
                      <a:cubicBezTo>
                        <a:pt x="7447" y="86054"/>
                        <a:pt x="-1677" y="70364"/>
                        <a:pt x="258" y="54190"/>
                      </a:cubicBezTo>
                      <a:cubicBezTo>
                        <a:pt x="3369" y="27648"/>
                        <a:pt x="33021" y="8709"/>
                        <a:pt x="55969" y="0"/>
                      </a:cubicBezTo>
                      <a:lnTo>
                        <a:pt x="84239" y="20736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47612989-D22D-6ACD-F2B2-1CA648E9CD73}"/>
                    </a:ext>
                  </a:extLst>
                </p:cNvPr>
                <p:cNvSpPr/>
                <p:nvPr/>
              </p:nvSpPr>
              <p:spPr>
                <a:xfrm>
                  <a:off x="1293269" y="6425859"/>
                  <a:ext cx="97951" cy="84672"/>
                </a:xfrm>
                <a:custGeom>
                  <a:avLst/>
                  <a:gdLst>
                    <a:gd name="connsiteX0" fmla="*/ 97951 w 97951"/>
                    <a:gd name="connsiteY0" fmla="*/ 41455 h 84672"/>
                    <a:gd name="connsiteX1" fmla="*/ 75280 w 97951"/>
                    <a:gd name="connsiteY1" fmla="*/ 71038 h 84672"/>
                    <a:gd name="connsiteX2" fmla="*/ 49982 w 97951"/>
                    <a:gd name="connsiteY2" fmla="*/ 83548 h 84672"/>
                    <a:gd name="connsiteX3" fmla="*/ 2428 w 97951"/>
                    <a:gd name="connsiteY3" fmla="*/ 56454 h 84672"/>
                    <a:gd name="connsiteX4" fmla="*/ 12381 w 97951"/>
                    <a:gd name="connsiteY4" fmla="*/ 12425 h 84672"/>
                    <a:gd name="connsiteX5" fmla="*/ 89934 w 97951"/>
                    <a:gd name="connsiteY5" fmla="*/ 7379 h 84672"/>
                    <a:gd name="connsiteX6" fmla="*/ 97951 w 97951"/>
                    <a:gd name="connsiteY6" fmla="*/ 41455 h 8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951" h="84672">
                      <a:moveTo>
                        <a:pt x="97951" y="41455"/>
                      </a:moveTo>
                      <a:cubicBezTo>
                        <a:pt x="92560" y="52790"/>
                        <a:pt x="85026" y="63158"/>
                        <a:pt x="75280" y="71038"/>
                      </a:cubicBezTo>
                      <a:cubicBezTo>
                        <a:pt x="67884" y="76982"/>
                        <a:pt x="59244" y="81406"/>
                        <a:pt x="49982" y="83548"/>
                      </a:cubicBezTo>
                      <a:cubicBezTo>
                        <a:pt x="28763" y="88456"/>
                        <a:pt x="9548" y="76913"/>
                        <a:pt x="2428" y="56454"/>
                      </a:cubicBezTo>
                      <a:cubicBezTo>
                        <a:pt x="-2825" y="41316"/>
                        <a:pt x="424" y="23484"/>
                        <a:pt x="12381" y="12425"/>
                      </a:cubicBezTo>
                      <a:cubicBezTo>
                        <a:pt x="32011" y="-5685"/>
                        <a:pt x="66848" y="-916"/>
                        <a:pt x="89934" y="7379"/>
                      </a:cubicBezTo>
                      <a:lnTo>
                        <a:pt x="97951" y="414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8C67F025-99B9-ACE2-FC3E-91E4DCD13238}"/>
                    </a:ext>
                  </a:extLst>
                </p:cNvPr>
                <p:cNvSpPr/>
                <p:nvPr/>
              </p:nvSpPr>
              <p:spPr>
                <a:xfrm>
                  <a:off x="1296699" y="6342454"/>
                  <a:ext cx="101571" cy="85499"/>
                </a:xfrm>
                <a:custGeom>
                  <a:avLst/>
                  <a:gdLst>
                    <a:gd name="connsiteX0" fmla="*/ 85605 w 101571"/>
                    <a:gd name="connsiteY0" fmla="*/ 77720 h 85499"/>
                    <a:gd name="connsiteX1" fmla="*/ 49110 w 101571"/>
                    <a:gd name="connsiteY1" fmla="*/ 85461 h 85499"/>
                    <a:gd name="connsiteX2" fmla="*/ 21739 w 101571"/>
                    <a:gd name="connsiteY2" fmla="*/ 78549 h 85499"/>
                    <a:gd name="connsiteX3" fmla="*/ 3146 w 101571"/>
                    <a:gd name="connsiteY3" fmla="*/ 27055 h 85499"/>
                    <a:gd name="connsiteX4" fmla="*/ 39295 w 101571"/>
                    <a:gd name="connsiteY4" fmla="*/ 30 h 85499"/>
                    <a:gd name="connsiteX5" fmla="*/ 101572 w 101571"/>
                    <a:gd name="connsiteY5" fmla="*/ 46547 h 85499"/>
                    <a:gd name="connsiteX6" fmla="*/ 85605 w 101571"/>
                    <a:gd name="connsiteY6" fmla="*/ 77720 h 85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71" h="85499">
                      <a:moveTo>
                        <a:pt x="85605" y="77720"/>
                      </a:moveTo>
                      <a:cubicBezTo>
                        <a:pt x="74131" y="82835"/>
                        <a:pt x="61690" y="85876"/>
                        <a:pt x="49110" y="85461"/>
                      </a:cubicBezTo>
                      <a:cubicBezTo>
                        <a:pt x="39641" y="85185"/>
                        <a:pt x="30171" y="82904"/>
                        <a:pt x="21739" y="78549"/>
                      </a:cubicBezTo>
                      <a:cubicBezTo>
                        <a:pt x="2454" y="68527"/>
                        <a:pt x="-4734" y="47238"/>
                        <a:pt x="3146" y="27055"/>
                      </a:cubicBezTo>
                      <a:cubicBezTo>
                        <a:pt x="8952" y="12126"/>
                        <a:pt x="22983" y="652"/>
                        <a:pt x="39295" y="30"/>
                      </a:cubicBezTo>
                      <a:cubicBezTo>
                        <a:pt x="65975" y="-1007"/>
                        <a:pt x="89338" y="25258"/>
                        <a:pt x="101572" y="46547"/>
                      </a:cubicBezTo>
                      <a:lnTo>
                        <a:pt x="85605" y="7772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CD980536-F970-4F26-3AA3-73B002245388}"/>
                    </a:ext>
                  </a:extLst>
                </p:cNvPr>
                <p:cNvSpPr/>
                <p:nvPr/>
              </p:nvSpPr>
              <p:spPr>
                <a:xfrm>
                  <a:off x="1353963" y="6281254"/>
                  <a:ext cx="86954" cy="97240"/>
                </a:xfrm>
                <a:custGeom>
                  <a:avLst/>
                  <a:gdLst>
                    <a:gd name="connsiteX0" fmla="*/ 52187 w 86954"/>
                    <a:gd name="connsiteY0" fmla="*/ 97240 h 97240"/>
                    <a:gd name="connsiteX1" fmla="*/ 19425 w 86954"/>
                    <a:gd name="connsiteY1" fmla="*/ 79477 h 97240"/>
                    <a:gd name="connsiteX2" fmla="*/ 3113 w 86954"/>
                    <a:gd name="connsiteY2" fmla="*/ 56460 h 97240"/>
                    <a:gd name="connsiteX3" fmla="*/ 22466 w 86954"/>
                    <a:gd name="connsiteY3" fmla="*/ 5242 h 97240"/>
                    <a:gd name="connsiteX4" fmla="*/ 67532 w 86954"/>
                    <a:gd name="connsiteY4" fmla="*/ 8145 h 97240"/>
                    <a:gd name="connsiteX5" fmla="*/ 84673 w 86954"/>
                    <a:gd name="connsiteY5" fmla="*/ 83970 h 97240"/>
                    <a:gd name="connsiteX6" fmla="*/ 52187 w 86954"/>
                    <a:gd name="connsiteY6" fmla="*/ 97240 h 9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954" h="97240">
                      <a:moveTo>
                        <a:pt x="52187" y="97240"/>
                      </a:moveTo>
                      <a:cubicBezTo>
                        <a:pt x="40161" y="93715"/>
                        <a:pt x="28687" y="87909"/>
                        <a:pt x="19425" y="79477"/>
                      </a:cubicBezTo>
                      <a:cubicBezTo>
                        <a:pt x="12444" y="73118"/>
                        <a:pt x="6638" y="65238"/>
                        <a:pt x="3113" y="56460"/>
                      </a:cubicBezTo>
                      <a:cubicBezTo>
                        <a:pt x="-5044" y="36277"/>
                        <a:pt x="3320" y="15472"/>
                        <a:pt x="22466" y="5242"/>
                      </a:cubicBezTo>
                      <a:cubicBezTo>
                        <a:pt x="36635" y="-2361"/>
                        <a:pt x="54745" y="-1946"/>
                        <a:pt x="67532" y="8145"/>
                      </a:cubicBezTo>
                      <a:cubicBezTo>
                        <a:pt x="88544" y="24665"/>
                        <a:pt x="89235" y="59847"/>
                        <a:pt x="84673" y="83970"/>
                      </a:cubicBezTo>
                      <a:lnTo>
                        <a:pt x="52187" y="9724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CBA3DA57-1225-72CD-D36D-6B96D62CA727}"/>
                    </a:ext>
                  </a:extLst>
                </p:cNvPr>
                <p:cNvSpPr/>
                <p:nvPr/>
              </p:nvSpPr>
              <p:spPr>
                <a:xfrm>
                  <a:off x="1437404" y="6271859"/>
                  <a:ext cx="84194" cy="101382"/>
                </a:xfrm>
                <a:custGeom>
                  <a:avLst/>
                  <a:gdLst>
                    <a:gd name="connsiteX0" fmla="*/ 13950 w 84194"/>
                    <a:gd name="connsiteY0" fmla="*/ 90393 h 101382"/>
                    <a:gd name="connsiteX1" fmla="*/ 541 w 84194"/>
                    <a:gd name="connsiteY1" fmla="*/ 55557 h 101382"/>
                    <a:gd name="connsiteX2" fmla="*/ 3098 w 84194"/>
                    <a:gd name="connsiteY2" fmla="*/ 27494 h 101382"/>
                    <a:gd name="connsiteX3" fmla="*/ 51067 w 84194"/>
                    <a:gd name="connsiteY3" fmla="*/ 1090 h 101382"/>
                    <a:gd name="connsiteX4" fmla="*/ 83415 w 84194"/>
                    <a:gd name="connsiteY4" fmla="*/ 32609 h 101382"/>
                    <a:gd name="connsiteX5" fmla="*/ 47196 w 84194"/>
                    <a:gd name="connsiteY5" fmla="*/ 101383 h 101382"/>
                    <a:gd name="connsiteX6" fmla="*/ 13950 w 84194"/>
                    <a:gd name="connsiteY6" fmla="*/ 90393 h 101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194" h="101382">
                      <a:moveTo>
                        <a:pt x="13950" y="90393"/>
                      </a:moveTo>
                      <a:cubicBezTo>
                        <a:pt x="7107" y="79887"/>
                        <a:pt x="2199" y="67998"/>
                        <a:pt x="541" y="55557"/>
                      </a:cubicBezTo>
                      <a:cubicBezTo>
                        <a:pt x="-634" y="46156"/>
                        <a:pt x="57" y="36480"/>
                        <a:pt x="3098" y="27494"/>
                      </a:cubicBezTo>
                      <a:cubicBezTo>
                        <a:pt x="10010" y="6827"/>
                        <a:pt x="29847" y="-3541"/>
                        <a:pt x="51067" y="1090"/>
                      </a:cubicBezTo>
                      <a:cubicBezTo>
                        <a:pt x="66757" y="4477"/>
                        <a:pt x="80235" y="16573"/>
                        <a:pt x="83415" y="32609"/>
                      </a:cubicBezTo>
                      <a:cubicBezTo>
                        <a:pt x="88668" y="58805"/>
                        <a:pt x="66342" y="85969"/>
                        <a:pt x="47196" y="101383"/>
                      </a:cubicBezTo>
                      <a:lnTo>
                        <a:pt x="13950" y="9039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4255D2B0-BE39-3C08-114E-F0112D2EFB89}"/>
                    </a:ext>
                  </a:extLst>
                </p:cNvPr>
                <p:cNvSpPr/>
                <p:nvPr/>
              </p:nvSpPr>
              <p:spPr>
                <a:xfrm>
                  <a:off x="1496282" y="6318458"/>
                  <a:ext cx="95200" cy="90914"/>
                </a:xfrm>
                <a:custGeom>
                  <a:avLst/>
                  <a:gdLst>
                    <a:gd name="connsiteX0" fmla="*/ 0 w 95200"/>
                    <a:gd name="connsiteY0" fmla="*/ 60866 h 90914"/>
                    <a:gd name="connsiteX1" fmla="*/ 12441 w 95200"/>
                    <a:gd name="connsiteY1" fmla="*/ 25684 h 90914"/>
                    <a:gd name="connsiteX2" fmla="*/ 32624 w 95200"/>
                    <a:gd name="connsiteY2" fmla="*/ 5985 h 90914"/>
                    <a:gd name="connsiteX3" fmla="*/ 86261 w 95200"/>
                    <a:gd name="connsiteY3" fmla="*/ 17045 h 90914"/>
                    <a:gd name="connsiteX4" fmla="*/ 90408 w 95200"/>
                    <a:gd name="connsiteY4" fmla="*/ 62041 h 90914"/>
                    <a:gd name="connsiteX5" fmla="*/ 18248 w 95200"/>
                    <a:gd name="connsiteY5" fmla="*/ 90864 h 90914"/>
                    <a:gd name="connsiteX6" fmla="*/ 0 w 95200"/>
                    <a:gd name="connsiteY6" fmla="*/ 60866 h 9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00" h="90914">
                      <a:moveTo>
                        <a:pt x="0" y="60866"/>
                      </a:moveTo>
                      <a:cubicBezTo>
                        <a:pt x="1590" y="48425"/>
                        <a:pt x="5599" y="36191"/>
                        <a:pt x="12441" y="25684"/>
                      </a:cubicBezTo>
                      <a:cubicBezTo>
                        <a:pt x="17625" y="17805"/>
                        <a:pt x="24468" y="10824"/>
                        <a:pt x="32624" y="5985"/>
                      </a:cubicBezTo>
                      <a:cubicBezTo>
                        <a:pt x="51287" y="-5212"/>
                        <a:pt x="73128" y="-235"/>
                        <a:pt x="86261" y="17045"/>
                      </a:cubicBezTo>
                      <a:cubicBezTo>
                        <a:pt x="95938" y="29832"/>
                        <a:pt x="98426" y="47734"/>
                        <a:pt x="90408" y="62041"/>
                      </a:cubicBezTo>
                      <a:cubicBezTo>
                        <a:pt x="77414" y="85335"/>
                        <a:pt x="42785" y="91555"/>
                        <a:pt x="18248" y="90864"/>
                      </a:cubicBezTo>
                      <a:lnTo>
                        <a:pt x="0" y="60866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13" name="Graphic 17">
                  <a:extLst>
                    <a:ext uri="{FF2B5EF4-FFF2-40B4-BE49-F238E27FC236}">
                      <a16:creationId xmlns:a16="http://schemas.microsoft.com/office/drawing/2014/main" id="{EACDA95B-0B86-694A-6D03-39AFF0E61C08}"/>
                    </a:ext>
                  </a:extLst>
                </p:cNvPr>
                <p:cNvGrpSpPr/>
                <p:nvPr/>
              </p:nvGrpSpPr>
              <p:grpSpPr>
                <a:xfrm>
                  <a:off x="1334050" y="6312342"/>
                  <a:ext cx="239300" cy="240475"/>
                  <a:chOff x="1334050" y="6312342"/>
                  <a:chExt cx="239300" cy="240475"/>
                </a:xfrm>
                <a:solidFill>
                  <a:srgbClr val="261342"/>
                </a:solidFill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719F443E-F295-10DB-8EDA-AF67901B7B54}"/>
                      </a:ext>
                    </a:extLst>
                  </p:cNvPr>
                  <p:cNvSpPr/>
                  <p:nvPr/>
                </p:nvSpPr>
                <p:spPr>
                  <a:xfrm>
                    <a:off x="1525796" y="6429505"/>
                    <a:ext cx="47554" cy="4423"/>
                  </a:xfrm>
                  <a:custGeom>
                    <a:avLst/>
                    <a:gdLst>
                      <a:gd name="connsiteX0" fmla="*/ 0 w 47554"/>
                      <a:gd name="connsiteY0" fmla="*/ 2212 h 4423"/>
                      <a:gd name="connsiteX1" fmla="*/ 23777 w 47554"/>
                      <a:gd name="connsiteY1" fmla="*/ 4424 h 4423"/>
                      <a:gd name="connsiteX2" fmla="*/ 47554 w 47554"/>
                      <a:gd name="connsiteY2" fmla="*/ 2212 h 4423"/>
                      <a:gd name="connsiteX3" fmla="*/ 23777 w 47554"/>
                      <a:gd name="connsiteY3" fmla="*/ 0 h 4423"/>
                      <a:gd name="connsiteX4" fmla="*/ 0 w 47554"/>
                      <a:gd name="connsiteY4" fmla="*/ 2212 h 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54" h="4423">
                        <a:moveTo>
                          <a:pt x="0" y="2212"/>
                        </a:moveTo>
                        <a:cubicBezTo>
                          <a:pt x="0" y="3387"/>
                          <a:pt x="10644" y="4424"/>
                          <a:pt x="23777" y="4424"/>
                        </a:cubicBezTo>
                        <a:cubicBezTo>
                          <a:pt x="36910" y="4424"/>
                          <a:pt x="47554" y="3456"/>
                          <a:pt x="47554" y="2212"/>
                        </a:cubicBezTo>
                        <a:cubicBezTo>
                          <a:pt x="47554" y="968"/>
                          <a:pt x="36910" y="0"/>
                          <a:pt x="23777" y="0"/>
                        </a:cubicBezTo>
                        <a:cubicBezTo>
                          <a:pt x="10644" y="69"/>
                          <a:pt x="0" y="1037"/>
                          <a:pt x="0" y="221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6DF8339B-E102-85D5-19F7-2B9DD4572F27}"/>
                      </a:ext>
                    </a:extLst>
                  </p:cNvPr>
                  <p:cNvSpPr/>
                  <p:nvPr/>
                </p:nvSpPr>
                <p:spPr>
                  <a:xfrm>
                    <a:off x="1506182" y="6481937"/>
                    <a:ext cx="36256" cy="31151"/>
                  </a:xfrm>
                  <a:custGeom>
                    <a:avLst/>
                    <a:gdLst>
                      <a:gd name="connsiteX0" fmla="*/ 53 w 36256"/>
                      <a:gd name="connsiteY0" fmla="*/ 99 h 31151"/>
                      <a:gd name="connsiteX1" fmla="*/ 16711 w 36256"/>
                      <a:gd name="connsiteY1" fmla="*/ 17241 h 31151"/>
                      <a:gd name="connsiteX2" fmla="*/ 36203 w 36256"/>
                      <a:gd name="connsiteY2" fmla="*/ 31065 h 31151"/>
                      <a:gd name="connsiteX3" fmla="*/ 19545 w 36256"/>
                      <a:gd name="connsiteY3" fmla="*/ 13923 h 31151"/>
                      <a:gd name="connsiteX4" fmla="*/ 53 w 36256"/>
                      <a:gd name="connsiteY4" fmla="*/ 99 h 3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6" h="31151">
                        <a:moveTo>
                          <a:pt x="53" y="99"/>
                        </a:moveTo>
                        <a:cubicBezTo>
                          <a:pt x="-707" y="998"/>
                          <a:pt x="6758" y="8670"/>
                          <a:pt x="16711" y="17241"/>
                        </a:cubicBezTo>
                        <a:cubicBezTo>
                          <a:pt x="26733" y="25812"/>
                          <a:pt x="35442" y="31963"/>
                          <a:pt x="36203" y="31065"/>
                        </a:cubicBezTo>
                        <a:cubicBezTo>
                          <a:pt x="36963" y="30166"/>
                          <a:pt x="29498" y="22494"/>
                          <a:pt x="19545" y="13923"/>
                        </a:cubicBezTo>
                        <a:cubicBezTo>
                          <a:pt x="9592" y="5352"/>
                          <a:pt x="814" y="-868"/>
                          <a:pt x="53" y="99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A8D3A0A-52A4-E0B3-30BE-F0455F96DD42}"/>
                      </a:ext>
                    </a:extLst>
                  </p:cNvPr>
                  <p:cNvSpPr/>
                  <p:nvPr/>
                </p:nvSpPr>
                <p:spPr>
                  <a:xfrm>
                    <a:off x="1461842" y="6505810"/>
                    <a:ext cx="8606" cy="47007"/>
                  </a:xfrm>
                  <a:custGeom>
                    <a:avLst/>
                    <a:gdLst>
                      <a:gd name="connsiteX0" fmla="*/ 571 w 8606"/>
                      <a:gd name="connsiteY0" fmla="*/ 3 h 47007"/>
                      <a:gd name="connsiteX1" fmla="*/ 2161 w 8606"/>
                      <a:gd name="connsiteY1" fmla="*/ 23849 h 47007"/>
                      <a:gd name="connsiteX2" fmla="*/ 8036 w 8606"/>
                      <a:gd name="connsiteY2" fmla="*/ 47004 h 47007"/>
                      <a:gd name="connsiteX3" fmla="*/ 6446 w 8606"/>
                      <a:gd name="connsiteY3" fmla="*/ 23158 h 47007"/>
                      <a:gd name="connsiteX4" fmla="*/ 571 w 8606"/>
                      <a:gd name="connsiteY4" fmla="*/ 3 h 47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06" h="47007">
                        <a:moveTo>
                          <a:pt x="571" y="3"/>
                        </a:moveTo>
                        <a:cubicBezTo>
                          <a:pt x="-604" y="210"/>
                          <a:pt x="87" y="10855"/>
                          <a:pt x="2161" y="23849"/>
                        </a:cubicBezTo>
                        <a:cubicBezTo>
                          <a:pt x="4234" y="36844"/>
                          <a:pt x="6861" y="47212"/>
                          <a:pt x="8036" y="47004"/>
                        </a:cubicBezTo>
                        <a:cubicBezTo>
                          <a:pt x="9211" y="46797"/>
                          <a:pt x="8520" y="36153"/>
                          <a:pt x="6446" y="23158"/>
                        </a:cubicBezTo>
                        <a:cubicBezTo>
                          <a:pt x="4373" y="10164"/>
                          <a:pt x="1746" y="-204"/>
                          <a:pt x="571" y="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0C9C56E2-CEFF-07E0-2CDF-B5F67767DCC2}"/>
                      </a:ext>
                    </a:extLst>
                  </p:cNvPr>
                  <p:cNvSpPr/>
                  <p:nvPr/>
                </p:nvSpPr>
                <p:spPr>
                  <a:xfrm>
                    <a:off x="1386448" y="6495620"/>
                    <a:ext cx="25150" cy="40636"/>
                  </a:xfrm>
                  <a:custGeom>
                    <a:avLst/>
                    <a:gdLst>
                      <a:gd name="connsiteX0" fmla="*/ 25025 w 25150"/>
                      <a:gd name="connsiteY0" fmla="*/ 32 h 40636"/>
                      <a:gd name="connsiteX1" fmla="*/ 10717 w 25150"/>
                      <a:gd name="connsiteY1" fmla="*/ 19178 h 40636"/>
                      <a:gd name="connsiteX2" fmla="*/ 142 w 25150"/>
                      <a:gd name="connsiteY2" fmla="*/ 40605 h 40636"/>
                      <a:gd name="connsiteX3" fmla="*/ 14449 w 25150"/>
                      <a:gd name="connsiteY3" fmla="*/ 21459 h 40636"/>
                      <a:gd name="connsiteX4" fmla="*/ 25025 w 25150"/>
                      <a:gd name="connsiteY4" fmla="*/ 32 h 40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50" h="40636">
                        <a:moveTo>
                          <a:pt x="25025" y="32"/>
                        </a:moveTo>
                        <a:cubicBezTo>
                          <a:pt x="23988" y="-590"/>
                          <a:pt x="17629" y="7981"/>
                          <a:pt x="10717" y="19178"/>
                        </a:cubicBezTo>
                        <a:cubicBezTo>
                          <a:pt x="3874" y="30375"/>
                          <a:pt x="-895" y="39983"/>
                          <a:pt x="142" y="40605"/>
                        </a:cubicBezTo>
                        <a:cubicBezTo>
                          <a:pt x="1178" y="41227"/>
                          <a:pt x="7537" y="32656"/>
                          <a:pt x="14449" y="21459"/>
                        </a:cubicBezTo>
                        <a:cubicBezTo>
                          <a:pt x="21292" y="10262"/>
                          <a:pt x="25992" y="654"/>
                          <a:pt x="25025" y="3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B1438FE5-F690-04DC-A49C-00351DF99A91}"/>
                      </a:ext>
                    </a:extLst>
                  </p:cNvPr>
                  <p:cNvSpPr/>
                  <p:nvPr/>
                </p:nvSpPr>
                <p:spPr>
                  <a:xfrm>
                    <a:off x="1334050" y="6454506"/>
                    <a:ext cx="45290" cy="15385"/>
                  </a:xfrm>
                  <a:custGeom>
                    <a:avLst/>
                    <a:gdLst>
                      <a:gd name="connsiteX0" fmla="*/ 45282 w 45290"/>
                      <a:gd name="connsiteY0" fmla="*/ 297 h 15385"/>
                      <a:gd name="connsiteX1" fmla="*/ 21989 w 45290"/>
                      <a:gd name="connsiteY1" fmla="*/ 5619 h 15385"/>
                      <a:gd name="connsiteX2" fmla="*/ 9 w 45290"/>
                      <a:gd name="connsiteY2" fmla="*/ 15089 h 15385"/>
                      <a:gd name="connsiteX3" fmla="*/ 23302 w 45290"/>
                      <a:gd name="connsiteY3" fmla="*/ 9767 h 15385"/>
                      <a:gd name="connsiteX4" fmla="*/ 45282 w 45290"/>
                      <a:gd name="connsiteY4" fmla="*/ 297 h 15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90" h="15385">
                        <a:moveTo>
                          <a:pt x="45282" y="297"/>
                        </a:moveTo>
                        <a:cubicBezTo>
                          <a:pt x="44937" y="-878"/>
                          <a:pt x="34499" y="1541"/>
                          <a:pt x="21989" y="5619"/>
                        </a:cubicBezTo>
                        <a:cubicBezTo>
                          <a:pt x="9478" y="9697"/>
                          <a:pt x="-337" y="13914"/>
                          <a:pt x="9" y="15089"/>
                        </a:cubicBezTo>
                        <a:cubicBezTo>
                          <a:pt x="354" y="16264"/>
                          <a:pt x="10791" y="13845"/>
                          <a:pt x="23302" y="9767"/>
                        </a:cubicBezTo>
                        <a:cubicBezTo>
                          <a:pt x="35813" y="5688"/>
                          <a:pt x="45628" y="1472"/>
                          <a:pt x="45282" y="2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283CA020-913D-D814-C022-FEB952B8C7B5}"/>
                      </a:ext>
                    </a:extLst>
                  </p:cNvPr>
                  <p:cNvSpPr/>
                  <p:nvPr/>
                </p:nvSpPr>
                <p:spPr>
                  <a:xfrm>
                    <a:off x="1337359" y="6384493"/>
                    <a:ext cx="43995" cy="18621"/>
                  </a:xfrm>
                  <a:custGeom>
                    <a:avLst/>
                    <a:gdLst>
                      <a:gd name="connsiteX0" fmla="*/ 43978 w 43995"/>
                      <a:gd name="connsiteY0" fmla="*/ 18401 h 18621"/>
                      <a:gd name="connsiteX1" fmla="*/ 22827 w 43995"/>
                      <a:gd name="connsiteY1" fmla="*/ 7273 h 18621"/>
                      <a:gd name="connsiteX2" fmla="*/ 18 w 43995"/>
                      <a:gd name="connsiteY2" fmla="*/ 223 h 18621"/>
                      <a:gd name="connsiteX3" fmla="*/ 21168 w 43995"/>
                      <a:gd name="connsiteY3" fmla="*/ 11351 h 18621"/>
                      <a:gd name="connsiteX4" fmla="*/ 43978 w 43995"/>
                      <a:gd name="connsiteY4" fmla="*/ 18401 h 18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5" h="18621">
                        <a:moveTo>
                          <a:pt x="43978" y="18401"/>
                        </a:moveTo>
                        <a:cubicBezTo>
                          <a:pt x="44462" y="17296"/>
                          <a:pt x="34992" y="12319"/>
                          <a:pt x="22827" y="7273"/>
                        </a:cubicBezTo>
                        <a:cubicBezTo>
                          <a:pt x="10662" y="2227"/>
                          <a:pt x="432" y="-883"/>
                          <a:pt x="18" y="223"/>
                        </a:cubicBezTo>
                        <a:cubicBezTo>
                          <a:pt x="-466" y="1329"/>
                          <a:pt x="9003" y="6305"/>
                          <a:pt x="21168" y="11351"/>
                        </a:cubicBezTo>
                        <a:cubicBezTo>
                          <a:pt x="33333" y="16328"/>
                          <a:pt x="43563" y="19507"/>
                          <a:pt x="43978" y="1840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ECCD6ADA-E008-0BA0-5D15-FABCDAE03E77}"/>
                      </a:ext>
                    </a:extLst>
                  </p:cNvPr>
                  <p:cNvSpPr/>
                  <p:nvPr/>
                </p:nvSpPr>
                <p:spPr>
                  <a:xfrm>
                    <a:off x="1394838" y="6322346"/>
                    <a:ext cx="22001" cy="42418"/>
                  </a:xfrm>
                  <a:custGeom>
                    <a:avLst/>
                    <a:gdLst>
                      <a:gd name="connsiteX0" fmla="*/ 21818 w 22001"/>
                      <a:gd name="connsiteY0" fmla="*/ 42394 h 42418"/>
                      <a:gd name="connsiteX1" fmla="*/ 12971 w 22001"/>
                      <a:gd name="connsiteY1" fmla="*/ 20207 h 42418"/>
                      <a:gd name="connsiteX2" fmla="*/ 184 w 22001"/>
                      <a:gd name="connsiteY2" fmla="*/ 24 h 42418"/>
                      <a:gd name="connsiteX3" fmla="*/ 9031 w 22001"/>
                      <a:gd name="connsiteY3" fmla="*/ 22211 h 42418"/>
                      <a:gd name="connsiteX4" fmla="*/ 21818 w 22001"/>
                      <a:gd name="connsiteY4" fmla="*/ 42394 h 4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001" h="42418">
                        <a:moveTo>
                          <a:pt x="21818" y="42394"/>
                        </a:moveTo>
                        <a:cubicBezTo>
                          <a:pt x="22924" y="41841"/>
                          <a:pt x="18915" y="31888"/>
                          <a:pt x="12971" y="20207"/>
                        </a:cubicBezTo>
                        <a:cubicBezTo>
                          <a:pt x="7026" y="8526"/>
                          <a:pt x="1289" y="-529"/>
                          <a:pt x="184" y="24"/>
                        </a:cubicBezTo>
                        <a:cubicBezTo>
                          <a:pt x="-922" y="577"/>
                          <a:pt x="3087" y="10530"/>
                          <a:pt x="9031" y="22211"/>
                        </a:cubicBezTo>
                        <a:cubicBezTo>
                          <a:pt x="15044" y="33893"/>
                          <a:pt x="20712" y="42947"/>
                          <a:pt x="21818" y="42394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B475853B-9108-10A5-CFBA-018091FFA019}"/>
                      </a:ext>
                    </a:extLst>
                  </p:cNvPr>
                  <p:cNvSpPr/>
                  <p:nvPr/>
                </p:nvSpPr>
                <p:spPr>
                  <a:xfrm>
                    <a:off x="1467891" y="6312342"/>
                    <a:ext cx="11853" cy="46321"/>
                  </a:xfrm>
                  <a:custGeom>
                    <a:avLst/>
                    <a:gdLst>
                      <a:gd name="connsiteX0" fmla="*/ 397 w 11853"/>
                      <a:gd name="connsiteY0" fmla="*/ 46316 h 46321"/>
                      <a:gd name="connsiteX1" fmla="*/ 8070 w 11853"/>
                      <a:gd name="connsiteY1" fmla="*/ 23644 h 46321"/>
                      <a:gd name="connsiteX2" fmla="*/ 11456 w 11853"/>
                      <a:gd name="connsiteY2" fmla="*/ 6 h 46321"/>
                      <a:gd name="connsiteX3" fmla="*/ 3784 w 11853"/>
                      <a:gd name="connsiteY3" fmla="*/ 22677 h 46321"/>
                      <a:gd name="connsiteX4" fmla="*/ 397 w 11853"/>
                      <a:gd name="connsiteY4" fmla="*/ 46316 h 46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53" h="46321">
                        <a:moveTo>
                          <a:pt x="397" y="46316"/>
                        </a:moveTo>
                        <a:cubicBezTo>
                          <a:pt x="1572" y="46592"/>
                          <a:pt x="5028" y="36431"/>
                          <a:pt x="8070" y="23644"/>
                        </a:cubicBezTo>
                        <a:cubicBezTo>
                          <a:pt x="11111" y="10857"/>
                          <a:pt x="12631" y="282"/>
                          <a:pt x="11456" y="6"/>
                        </a:cubicBezTo>
                        <a:cubicBezTo>
                          <a:pt x="10281" y="-271"/>
                          <a:pt x="6825" y="9890"/>
                          <a:pt x="3784" y="22677"/>
                        </a:cubicBezTo>
                        <a:cubicBezTo>
                          <a:pt x="743" y="35395"/>
                          <a:pt x="-778" y="46039"/>
                          <a:pt x="397" y="46316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C9A255D-EAF7-48B4-90EF-913BCFD0A317}"/>
                      </a:ext>
                    </a:extLst>
                  </p:cNvPr>
                  <p:cNvSpPr/>
                  <p:nvPr/>
                </p:nvSpPr>
                <p:spPr>
                  <a:xfrm>
                    <a:off x="1511439" y="6359445"/>
                    <a:ext cx="38590" cy="28215"/>
                  </a:xfrm>
                  <a:custGeom>
                    <a:avLst/>
                    <a:gdLst>
                      <a:gd name="connsiteX0" fmla="*/ 50 w 38590"/>
                      <a:gd name="connsiteY0" fmla="*/ 28104 h 28215"/>
                      <a:gd name="connsiteX1" fmla="*/ 20578 w 38590"/>
                      <a:gd name="connsiteY1" fmla="*/ 15870 h 28215"/>
                      <a:gd name="connsiteX2" fmla="*/ 38549 w 38590"/>
                      <a:gd name="connsiteY2" fmla="*/ 111 h 28215"/>
                      <a:gd name="connsiteX3" fmla="*/ 18021 w 38590"/>
                      <a:gd name="connsiteY3" fmla="*/ 12345 h 28215"/>
                      <a:gd name="connsiteX4" fmla="*/ 50 w 38590"/>
                      <a:gd name="connsiteY4" fmla="*/ 28104 h 28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590" h="28215">
                        <a:moveTo>
                          <a:pt x="50" y="28104"/>
                        </a:moveTo>
                        <a:cubicBezTo>
                          <a:pt x="741" y="29072"/>
                          <a:pt x="9934" y="23612"/>
                          <a:pt x="20578" y="15870"/>
                        </a:cubicBezTo>
                        <a:cubicBezTo>
                          <a:pt x="31222" y="8129"/>
                          <a:pt x="39240" y="1079"/>
                          <a:pt x="38549" y="111"/>
                        </a:cubicBezTo>
                        <a:cubicBezTo>
                          <a:pt x="37858" y="-857"/>
                          <a:pt x="28665" y="4604"/>
                          <a:pt x="18021" y="12345"/>
                        </a:cubicBezTo>
                        <a:cubicBezTo>
                          <a:pt x="7376" y="20017"/>
                          <a:pt x="-711" y="27068"/>
                          <a:pt x="50" y="28104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98713E9-3552-5D2C-1590-6BAFCD25B271}"/>
                  </a:ext>
                </a:extLst>
              </p:cNvPr>
              <p:cNvSpPr/>
              <p:nvPr/>
            </p:nvSpPr>
            <p:spPr>
              <a:xfrm>
                <a:off x="1353822" y="6338474"/>
                <a:ext cx="186898" cy="188238"/>
              </a:xfrm>
              <a:custGeom>
                <a:avLst/>
                <a:gdLst>
                  <a:gd name="connsiteX0" fmla="*/ 51568 w 186898"/>
                  <a:gd name="connsiteY0" fmla="*/ 177499 h 188238"/>
                  <a:gd name="connsiteX1" fmla="*/ 177849 w 186898"/>
                  <a:gd name="connsiteY1" fmla="*/ 136788 h 188238"/>
                  <a:gd name="connsiteX2" fmla="*/ 149233 w 186898"/>
                  <a:gd name="connsiteY2" fmla="*/ 18594 h 188238"/>
                  <a:gd name="connsiteX3" fmla="*/ 42928 w 186898"/>
                  <a:gd name="connsiteY3" fmla="*/ 12027 h 188238"/>
                  <a:gd name="connsiteX4" fmla="*/ 212 w 186898"/>
                  <a:gd name="connsiteY4" fmla="*/ 101330 h 188238"/>
                  <a:gd name="connsiteX5" fmla="*/ 51568 w 186898"/>
                  <a:gd name="connsiteY5" fmla="*/ 177499 h 18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98" h="188238">
                    <a:moveTo>
                      <a:pt x="51568" y="177499"/>
                    </a:moveTo>
                    <a:cubicBezTo>
                      <a:pt x="94836" y="198995"/>
                      <a:pt x="153450" y="189595"/>
                      <a:pt x="177849" y="136788"/>
                    </a:cubicBezTo>
                    <a:cubicBezTo>
                      <a:pt x="196304" y="96837"/>
                      <a:pt x="186420" y="44306"/>
                      <a:pt x="149233" y="18594"/>
                    </a:cubicBezTo>
                    <a:cubicBezTo>
                      <a:pt x="118544" y="-2557"/>
                      <a:pt x="74930" y="-6912"/>
                      <a:pt x="42928" y="12027"/>
                    </a:cubicBezTo>
                    <a:cubicBezTo>
                      <a:pt x="12170" y="30275"/>
                      <a:pt x="-1931" y="66632"/>
                      <a:pt x="212" y="101330"/>
                    </a:cubicBezTo>
                    <a:cubicBezTo>
                      <a:pt x="2355" y="137203"/>
                      <a:pt x="23851" y="163675"/>
                      <a:pt x="51568" y="177499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4" name="Graphic 17">
                <a:extLst>
                  <a:ext uri="{FF2B5EF4-FFF2-40B4-BE49-F238E27FC236}">
                    <a16:creationId xmlns:a16="http://schemas.microsoft.com/office/drawing/2014/main" id="{9D3FF829-4CC1-3F31-10B9-E177B78A9A4A}"/>
                  </a:ext>
                </a:extLst>
              </p:cNvPr>
              <p:cNvGrpSpPr/>
              <p:nvPr/>
            </p:nvGrpSpPr>
            <p:grpSpPr>
              <a:xfrm>
                <a:off x="1354725" y="6339166"/>
                <a:ext cx="186069" cy="187452"/>
                <a:chOff x="1354725" y="6339166"/>
                <a:chExt cx="186069" cy="187452"/>
              </a:xfrm>
              <a:solidFill>
                <a:srgbClr val="261342"/>
              </a:solidFill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A244C80-8654-5DDA-FB21-36EAD7C2F485}"/>
                    </a:ext>
                  </a:extLst>
                </p:cNvPr>
                <p:cNvSpPr/>
                <p:nvPr/>
              </p:nvSpPr>
              <p:spPr>
                <a:xfrm>
                  <a:off x="1497316" y="6448510"/>
                  <a:ext cx="39193" cy="16937"/>
                </a:xfrm>
                <a:custGeom>
                  <a:avLst/>
                  <a:gdLst>
                    <a:gd name="connsiteX0" fmla="*/ 12997 w 39193"/>
                    <a:gd name="connsiteY0" fmla="*/ 6155 h 16937"/>
                    <a:gd name="connsiteX1" fmla="*/ 38226 w 39193"/>
                    <a:gd name="connsiteY1" fmla="*/ 16937 h 16937"/>
                    <a:gd name="connsiteX2" fmla="*/ 39193 w 39193"/>
                    <a:gd name="connsiteY2" fmla="*/ 13827 h 16937"/>
                    <a:gd name="connsiteX3" fmla="*/ 13827 w 39193"/>
                    <a:gd name="connsiteY3" fmla="*/ 3943 h 16937"/>
                    <a:gd name="connsiteX4" fmla="*/ 3 w 39193"/>
                    <a:gd name="connsiteY4" fmla="*/ 72 h 16937"/>
                    <a:gd name="connsiteX5" fmla="*/ 12997 w 39193"/>
                    <a:gd name="connsiteY5" fmla="*/ 6155 h 1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193" h="16937">
                      <a:moveTo>
                        <a:pt x="12997" y="6155"/>
                      </a:moveTo>
                      <a:cubicBezTo>
                        <a:pt x="19702" y="8989"/>
                        <a:pt x="28480" y="12652"/>
                        <a:pt x="38226" y="16937"/>
                      </a:cubicBezTo>
                      <a:cubicBezTo>
                        <a:pt x="38571" y="15901"/>
                        <a:pt x="38917" y="14864"/>
                        <a:pt x="39193" y="13827"/>
                      </a:cubicBezTo>
                      <a:cubicBezTo>
                        <a:pt x="29517" y="9680"/>
                        <a:pt x="20670" y="6293"/>
                        <a:pt x="13827" y="3943"/>
                      </a:cubicBezTo>
                      <a:cubicBezTo>
                        <a:pt x="5463" y="1040"/>
                        <a:pt x="141" y="-342"/>
                        <a:pt x="3" y="72"/>
                      </a:cubicBezTo>
                      <a:cubicBezTo>
                        <a:pt x="-135" y="556"/>
                        <a:pt x="4910" y="2699"/>
                        <a:pt x="12997" y="61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24F78FB-5303-0C21-5CE3-2083EAF0F966}"/>
                    </a:ext>
                  </a:extLst>
                </p:cNvPr>
                <p:cNvSpPr/>
                <p:nvPr/>
              </p:nvSpPr>
              <p:spPr>
                <a:xfrm>
                  <a:off x="1470972" y="6456977"/>
                  <a:ext cx="49501" cy="39228"/>
                </a:xfrm>
                <a:custGeom>
                  <a:avLst/>
                  <a:gdLst>
                    <a:gd name="connsiteX0" fmla="*/ 49502 w 49501"/>
                    <a:gd name="connsiteY0" fmla="*/ 36671 h 39228"/>
                    <a:gd name="connsiteX1" fmla="*/ 41484 w 49501"/>
                    <a:gd name="connsiteY1" fmla="*/ 29966 h 39228"/>
                    <a:gd name="connsiteX2" fmla="*/ 12730 w 49501"/>
                    <a:gd name="connsiteY2" fmla="*/ 7986 h 39228"/>
                    <a:gd name="connsiteX3" fmla="*/ 12 w 49501"/>
                    <a:gd name="connsiteY3" fmla="*/ 38 h 39228"/>
                    <a:gd name="connsiteX4" fmla="*/ 11348 w 49501"/>
                    <a:gd name="connsiteY4" fmla="*/ 9853 h 39228"/>
                    <a:gd name="connsiteX5" fmla="*/ 39410 w 49501"/>
                    <a:gd name="connsiteY5" fmla="*/ 32524 h 39228"/>
                    <a:gd name="connsiteX6" fmla="*/ 47428 w 49501"/>
                    <a:gd name="connsiteY6" fmla="*/ 39228 h 39228"/>
                    <a:gd name="connsiteX7" fmla="*/ 49502 w 49501"/>
                    <a:gd name="connsiteY7" fmla="*/ 36671 h 39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501" h="39228">
                      <a:moveTo>
                        <a:pt x="49502" y="36671"/>
                      </a:moveTo>
                      <a:cubicBezTo>
                        <a:pt x="46944" y="34459"/>
                        <a:pt x="44249" y="32247"/>
                        <a:pt x="41484" y="29966"/>
                      </a:cubicBezTo>
                      <a:cubicBezTo>
                        <a:pt x="30563" y="20981"/>
                        <a:pt x="20264" y="13309"/>
                        <a:pt x="12730" y="7986"/>
                      </a:cubicBezTo>
                      <a:cubicBezTo>
                        <a:pt x="5127" y="2664"/>
                        <a:pt x="289" y="-377"/>
                        <a:pt x="12" y="38"/>
                      </a:cubicBezTo>
                      <a:cubicBezTo>
                        <a:pt x="-264" y="383"/>
                        <a:pt x="4159" y="4047"/>
                        <a:pt x="11348" y="9853"/>
                      </a:cubicBezTo>
                      <a:cubicBezTo>
                        <a:pt x="21785" y="18285"/>
                        <a:pt x="30425" y="25197"/>
                        <a:pt x="39410" y="32524"/>
                      </a:cubicBezTo>
                      <a:cubicBezTo>
                        <a:pt x="42106" y="34736"/>
                        <a:pt x="44802" y="36947"/>
                        <a:pt x="47428" y="39228"/>
                      </a:cubicBezTo>
                      <a:cubicBezTo>
                        <a:pt x="48189" y="38399"/>
                        <a:pt x="48880" y="37570"/>
                        <a:pt x="49502" y="3667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785750C0-9642-A9EA-856E-97F7933DB014}"/>
                    </a:ext>
                  </a:extLst>
                </p:cNvPr>
                <p:cNvSpPr/>
                <p:nvPr/>
              </p:nvSpPr>
              <p:spPr>
                <a:xfrm>
                  <a:off x="1464284" y="6465581"/>
                  <a:ext cx="23496" cy="54747"/>
                </a:xfrm>
                <a:custGeom>
                  <a:avLst/>
                  <a:gdLst>
                    <a:gd name="connsiteX0" fmla="*/ 20594 w 23496"/>
                    <a:gd name="connsiteY0" fmla="*/ 54747 h 54747"/>
                    <a:gd name="connsiteX1" fmla="*/ 23497 w 23496"/>
                    <a:gd name="connsiteY1" fmla="*/ 53503 h 54747"/>
                    <a:gd name="connsiteX2" fmla="*/ 19142 w 23496"/>
                    <a:gd name="connsiteY2" fmla="*/ 42651 h 54747"/>
                    <a:gd name="connsiteX3" fmla="*/ 65 w 23496"/>
                    <a:gd name="connsiteY3" fmla="*/ 5 h 54747"/>
                    <a:gd name="connsiteX4" fmla="*/ 16101 w 23496"/>
                    <a:gd name="connsiteY4" fmla="*/ 43895 h 54747"/>
                    <a:gd name="connsiteX5" fmla="*/ 20594 w 23496"/>
                    <a:gd name="connsiteY5" fmla="*/ 54747 h 5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96" h="54747">
                      <a:moveTo>
                        <a:pt x="20594" y="54747"/>
                      </a:moveTo>
                      <a:cubicBezTo>
                        <a:pt x="21561" y="54333"/>
                        <a:pt x="22529" y="53987"/>
                        <a:pt x="23497" y="53503"/>
                      </a:cubicBezTo>
                      <a:cubicBezTo>
                        <a:pt x="22114" y="50047"/>
                        <a:pt x="20663" y="46384"/>
                        <a:pt x="19142" y="42651"/>
                      </a:cubicBezTo>
                      <a:cubicBezTo>
                        <a:pt x="9465" y="18736"/>
                        <a:pt x="895" y="-341"/>
                        <a:pt x="65" y="5"/>
                      </a:cubicBezTo>
                      <a:cubicBezTo>
                        <a:pt x="-764" y="350"/>
                        <a:pt x="6424" y="19980"/>
                        <a:pt x="16101" y="43895"/>
                      </a:cubicBezTo>
                      <a:cubicBezTo>
                        <a:pt x="17691" y="47697"/>
                        <a:pt x="19211" y="51291"/>
                        <a:pt x="20594" y="5474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B0CC4A3C-6C14-4759-BAC5-B7E27CD23D1E}"/>
                    </a:ext>
                  </a:extLst>
                </p:cNvPr>
                <p:cNvSpPr/>
                <p:nvPr/>
              </p:nvSpPr>
              <p:spPr>
                <a:xfrm>
                  <a:off x="1449047" y="6471875"/>
                  <a:ext cx="3482" cy="54742"/>
                </a:xfrm>
                <a:custGeom>
                  <a:avLst/>
                  <a:gdLst>
                    <a:gd name="connsiteX0" fmla="*/ 27 w 3482"/>
                    <a:gd name="connsiteY0" fmla="*/ 44997 h 54742"/>
                    <a:gd name="connsiteX1" fmla="*/ 303 w 3482"/>
                    <a:gd name="connsiteY1" fmla="*/ 54743 h 54742"/>
                    <a:gd name="connsiteX2" fmla="*/ 3483 w 3482"/>
                    <a:gd name="connsiteY2" fmla="*/ 54743 h 54742"/>
                    <a:gd name="connsiteX3" fmla="*/ 3344 w 3482"/>
                    <a:gd name="connsiteY3" fmla="*/ 44928 h 54742"/>
                    <a:gd name="connsiteX4" fmla="*/ 2722 w 3482"/>
                    <a:gd name="connsiteY4" fmla="*/ 0 h 54742"/>
                    <a:gd name="connsiteX5" fmla="*/ 925 w 3482"/>
                    <a:gd name="connsiteY5" fmla="*/ 13133 h 54742"/>
                    <a:gd name="connsiteX6" fmla="*/ 27 w 3482"/>
                    <a:gd name="connsiteY6" fmla="*/ 44997 h 5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82" h="54742">
                      <a:moveTo>
                        <a:pt x="27" y="44997"/>
                      </a:moveTo>
                      <a:cubicBezTo>
                        <a:pt x="96" y="48384"/>
                        <a:pt x="165" y="51632"/>
                        <a:pt x="303" y="54743"/>
                      </a:cubicBezTo>
                      <a:cubicBezTo>
                        <a:pt x="1340" y="54743"/>
                        <a:pt x="2446" y="54743"/>
                        <a:pt x="3483" y="54743"/>
                      </a:cubicBezTo>
                      <a:cubicBezTo>
                        <a:pt x="3413" y="51563"/>
                        <a:pt x="3344" y="48314"/>
                        <a:pt x="3344" y="44928"/>
                      </a:cubicBezTo>
                      <a:cubicBezTo>
                        <a:pt x="2999" y="20183"/>
                        <a:pt x="3690" y="69"/>
                        <a:pt x="2722" y="0"/>
                      </a:cubicBezTo>
                      <a:cubicBezTo>
                        <a:pt x="2308" y="0"/>
                        <a:pt x="1547" y="4977"/>
                        <a:pt x="925" y="13133"/>
                      </a:cubicBezTo>
                      <a:cubicBezTo>
                        <a:pt x="303" y="21289"/>
                        <a:pt x="-112" y="32555"/>
                        <a:pt x="27" y="44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738031B-0E3D-AFE9-B916-A294CC8AE4A0}"/>
                    </a:ext>
                  </a:extLst>
                </p:cNvPr>
                <p:cNvSpPr/>
                <p:nvPr/>
              </p:nvSpPr>
              <p:spPr>
                <a:xfrm>
                  <a:off x="1401726" y="6454863"/>
                  <a:ext cx="35228" cy="60557"/>
                </a:xfrm>
                <a:custGeom>
                  <a:avLst/>
                  <a:gdLst>
                    <a:gd name="connsiteX0" fmla="*/ 2696 w 35228"/>
                    <a:gd name="connsiteY0" fmla="*/ 60558 h 60557"/>
                    <a:gd name="connsiteX1" fmla="*/ 12027 w 35228"/>
                    <a:gd name="connsiteY1" fmla="*/ 44315 h 60557"/>
                    <a:gd name="connsiteX2" fmla="*/ 35182 w 35228"/>
                    <a:gd name="connsiteY2" fmla="*/ 9 h 60557"/>
                    <a:gd name="connsiteX3" fmla="*/ 9124 w 35228"/>
                    <a:gd name="connsiteY3" fmla="*/ 42656 h 60557"/>
                    <a:gd name="connsiteX4" fmla="*/ 0 w 35228"/>
                    <a:gd name="connsiteY4" fmla="*/ 59037 h 60557"/>
                    <a:gd name="connsiteX5" fmla="*/ 2696 w 35228"/>
                    <a:gd name="connsiteY5" fmla="*/ 60558 h 6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28" h="60557">
                      <a:moveTo>
                        <a:pt x="2696" y="60558"/>
                      </a:moveTo>
                      <a:cubicBezTo>
                        <a:pt x="5599" y="55581"/>
                        <a:pt x="8778" y="50121"/>
                        <a:pt x="12027" y="44315"/>
                      </a:cubicBezTo>
                      <a:cubicBezTo>
                        <a:pt x="25643" y="20330"/>
                        <a:pt x="36011" y="493"/>
                        <a:pt x="35182" y="9"/>
                      </a:cubicBezTo>
                      <a:cubicBezTo>
                        <a:pt x="34352" y="-475"/>
                        <a:pt x="22740" y="18671"/>
                        <a:pt x="9124" y="42656"/>
                      </a:cubicBezTo>
                      <a:cubicBezTo>
                        <a:pt x="5875" y="48462"/>
                        <a:pt x="2765" y="53991"/>
                        <a:pt x="0" y="59037"/>
                      </a:cubicBezTo>
                      <a:cubicBezTo>
                        <a:pt x="899" y="59590"/>
                        <a:pt x="1797" y="60074"/>
                        <a:pt x="2696" y="605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8CA8FCE-9F05-DACA-E221-C6AA49267644}"/>
                    </a:ext>
                  </a:extLst>
                </p:cNvPr>
                <p:cNvSpPr/>
                <p:nvPr/>
              </p:nvSpPr>
              <p:spPr>
                <a:xfrm>
                  <a:off x="1368618" y="6442541"/>
                  <a:ext cx="52751" cy="43848"/>
                </a:xfrm>
                <a:custGeom>
                  <a:avLst/>
                  <a:gdLst>
                    <a:gd name="connsiteX0" fmla="*/ 16243 w 52751"/>
                    <a:gd name="connsiteY0" fmla="*/ 31684 h 43848"/>
                    <a:gd name="connsiteX1" fmla="*/ 42370 w 52751"/>
                    <a:gd name="connsiteY1" fmla="*/ 9704 h 43848"/>
                    <a:gd name="connsiteX2" fmla="*/ 52738 w 52751"/>
                    <a:gd name="connsiteY2" fmla="*/ 27 h 43848"/>
                    <a:gd name="connsiteX3" fmla="*/ 40919 w 52751"/>
                    <a:gd name="connsiteY3" fmla="*/ 7907 h 43848"/>
                    <a:gd name="connsiteX4" fmla="*/ 14100 w 52751"/>
                    <a:gd name="connsiteY4" fmla="*/ 29196 h 43848"/>
                    <a:gd name="connsiteX5" fmla="*/ 0 w 52751"/>
                    <a:gd name="connsiteY5" fmla="*/ 41361 h 43848"/>
                    <a:gd name="connsiteX6" fmla="*/ 1659 w 52751"/>
                    <a:gd name="connsiteY6" fmla="*/ 43849 h 43848"/>
                    <a:gd name="connsiteX7" fmla="*/ 16243 w 52751"/>
                    <a:gd name="connsiteY7" fmla="*/ 31684 h 43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751" h="43848">
                      <a:moveTo>
                        <a:pt x="16243" y="31684"/>
                      </a:moveTo>
                      <a:cubicBezTo>
                        <a:pt x="24537" y="24703"/>
                        <a:pt x="32486" y="17998"/>
                        <a:pt x="42370" y="9704"/>
                      </a:cubicBezTo>
                      <a:cubicBezTo>
                        <a:pt x="49006" y="4036"/>
                        <a:pt x="53015" y="373"/>
                        <a:pt x="52738" y="27"/>
                      </a:cubicBezTo>
                      <a:cubicBezTo>
                        <a:pt x="52462" y="-318"/>
                        <a:pt x="47969" y="2654"/>
                        <a:pt x="40919" y="7907"/>
                      </a:cubicBezTo>
                      <a:cubicBezTo>
                        <a:pt x="33868" y="13160"/>
                        <a:pt x="24330" y="20625"/>
                        <a:pt x="14100" y="29196"/>
                      </a:cubicBezTo>
                      <a:cubicBezTo>
                        <a:pt x="9055" y="33412"/>
                        <a:pt x="4285" y="37559"/>
                        <a:pt x="0" y="41361"/>
                      </a:cubicBezTo>
                      <a:cubicBezTo>
                        <a:pt x="553" y="42190"/>
                        <a:pt x="1106" y="43019"/>
                        <a:pt x="1659" y="43849"/>
                      </a:cubicBezTo>
                      <a:cubicBezTo>
                        <a:pt x="6705" y="39633"/>
                        <a:pt x="11405" y="35693"/>
                        <a:pt x="16243" y="3168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85892DC0-784D-C9F2-7692-8C559BF1771A}"/>
                    </a:ext>
                  </a:extLst>
                </p:cNvPr>
                <p:cNvSpPr/>
                <p:nvPr/>
              </p:nvSpPr>
              <p:spPr>
                <a:xfrm>
                  <a:off x="1354725" y="6436030"/>
                  <a:ext cx="62279" cy="14348"/>
                </a:xfrm>
                <a:custGeom>
                  <a:avLst/>
                  <a:gdLst>
                    <a:gd name="connsiteX0" fmla="*/ 49420 w 62279"/>
                    <a:gd name="connsiteY0" fmla="*/ 4534 h 14348"/>
                    <a:gd name="connsiteX1" fmla="*/ 62277 w 62279"/>
                    <a:gd name="connsiteY1" fmla="*/ 110 h 14348"/>
                    <a:gd name="connsiteX2" fmla="*/ 16796 w 62279"/>
                    <a:gd name="connsiteY2" fmla="*/ 8473 h 14348"/>
                    <a:gd name="connsiteX3" fmla="*/ 0 w 62279"/>
                    <a:gd name="connsiteY3" fmla="*/ 11376 h 14348"/>
                    <a:gd name="connsiteX4" fmla="*/ 484 w 62279"/>
                    <a:gd name="connsiteY4" fmla="*/ 14349 h 14348"/>
                    <a:gd name="connsiteX5" fmla="*/ 17349 w 62279"/>
                    <a:gd name="connsiteY5" fmla="*/ 11653 h 14348"/>
                    <a:gd name="connsiteX6" fmla="*/ 49420 w 62279"/>
                    <a:gd name="connsiteY6" fmla="*/ 4534 h 14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279" h="14348">
                      <a:moveTo>
                        <a:pt x="49420" y="4534"/>
                      </a:moveTo>
                      <a:cubicBezTo>
                        <a:pt x="57507" y="2322"/>
                        <a:pt x="62415" y="525"/>
                        <a:pt x="62277" y="110"/>
                      </a:cubicBezTo>
                      <a:cubicBezTo>
                        <a:pt x="62000" y="-788"/>
                        <a:pt x="41886" y="3981"/>
                        <a:pt x="16796" y="8473"/>
                      </a:cubicBezTo>
                      <a:cubicBezTo>
                        <a:pt x="10852" y="9579"/>
                        <a:pt x="5253" y="10478"/>
                        <a:pt x="0" y="11376"/>
                      </a:cubicBezTo>
                      <a:cubicBezTo>
                        <a:pt x="138" y="12413"/>
                        <a:pt x="346" y="13381"/>
                        <a:pt x="484" y="14349"/>
                      </a:cubicBezTo>
                      <a:cubicBezTo>
                        <a:pt x="5737" y="13657"/>
                        <a:pt x="11405" y="12759"/>
                        <a:pt x="17349" y="11653"/>
                      </a:cubicBezTo>
                      <a:cubicBezTo>
                        <a:pt x="30067" y="9441"/>
                        <a:pt x="41334" y="6746"/>
                        <a:pt x="49420" y="453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EF19C3AB-B856-48EE-AFD8-3F5F29AB84D4}"/>
                    </a:ext>
                  </a:extLst>
                </p:cNvPr>
                <p:cNvSpPr/>
                <p:nvPr/>
              </p:nvSpPr>
              <p:spPr>
                <a:xfrm>
                  <a:off x="1356453" y="6406212"/>
                  <a:ext cx="56264" cy="11309"/>
                </a:xfrm>
                <a:custGeom>
                  <a:avLst/>
                  <a:gdLst>
                    <a:gd name="connsiteX0" fmla="*/ 18040 w 56264"/>
                    <a:gd name="connsiteY0" fmla="*/ 3801 h 11309"/>
                    <a:gd name="connsiteX1" fmla="*/ 691 w 56264"/>
                    <a:gd name="connsiteY1" fmla="*/ 0 h 11309"/>
                    <a:gd name="connsiteX2" fmla="*/ 0 w 56264"/>
                    <a:gd name="connsiteY2" fmla="*/ 2834 h 11309"/>
                    <a:gd name="connsiteX3" fmla="*/ 17349 w 56264"/>
                    <a:gd name="connsiteY3" fmla="*/ 7050 h 11309"/>
                    <a:gd name="connsiteX4" fmla="*/ 56263 w 56264"/>
                    <a:gd name="connsiteY4" fmla="*/ 10921 h 11309"/>
                    <a:gd name="connsiteX5" fmla="*/ 18040 w 56264"/>
                    <a:gd name="connsiteY5" fmla="*/ 3801 h 11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264" h="11309">
                      <a:moveTo>
                        <a:pt x="18040" y="3801"/>
                      </a:moveTo>
                      <a:cubicBezTo>
                        <a:pt x="11750" y="2557"/>
                        <a:pt x="5875" y="1244"/>
                        <a:pt x="691" y="0"/>
                      </a:cubicBezTo>
                      <a:cubicBezTo>
                        <a:pt x="484" y="968"/>
                        <a:pt x="207" y="1866"/>
                        <a:pt x="0" y="2834"/>
                      </a:cubicBezTo>
                      <a:cubicBezTo>
                        <a:pt x="5184" y="4285"/>
                        <a:pt x="11059" y="5737"/>
                        <a:pt x="17349" y="7050"/>
                      </a:cubicBezTo>
                      <a:cubicBezTo>
                        <a:pt x="38569" y="11405"/>
                        <a:pt x="56194" y="11819"/>
                        <a:pt x="56263" y="10921"/>
                      </a:cubicBezTo>
                      <a:cubicBezTo>
                        <a:pt x="56402" y="9953"/>
                        <a:pt x="39053" y="8087"/>
                        <a:pt x="18040" y="380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4E32788D-EC23-37AB-EC7D-2547B4BAAC3C}"/>
                    </a:ext>
                  </a:extLst>
                </p:cNvPr>
                <p:cNvSpPr/>
                <p:nvPr/>
              </p:nvSpPr>
              <p:spPr>
                <a:xfrm>
                  <a:off x="1371314" y="6372205"/>
                  <a:ext cx="58358" cy="45850"/>
                </a:xfrm>
                <a:custGeom>
                  <a:avLst/>
                  <a:gdLst>
                    <a:gd name="connsiteX0" fmla="*/ 48522 w 58358"/>
                    <a:gd name="connsiteY0" fmla="*/ 35666 h 45850"/>
                    <a:gd name="connsiteX1" fmla="*/ 22118 w 58358"/>
                    <a:gd name="connsiteY1" fmla="*/ 14100 h 45850"/>
                    <a:gd name="connsiteX2" fmla="*/ 1590 w 58358"/>
                    <a:gd name="connsiteY2" fmla="*/ 0 h 45850"/>
                    <a:gd name="connsiteX3" fmla="*/ 0 w 58358"/>
                    <a:gd name="connsiteY3" fmla="*/ 2281 h 45850"/>
                    <a:gd name="connsiteX4" fmla="*/ 20183 w 58358"/>
                    <a:gd name="connsiteY4" fmla="*/ 16727 h 45850"/>
                    <a:gd name="connsiteX5" fmla="*/ 58337 w 58358"/>
                    <a:gd name="connsiteY5" fmla="*/ 45826 h 45850"/>
                    <a:gd name="connsiteX6" fmla="*/ 48522 w 58358"/>
                    <a:gd name="connsiteY6" fmla="*/ 35666 h 4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358" h="45850">
                      <a:moveTo>
                        <a:pt x="48522" y="35666"/>
                      </a:moveTo>
                      <a:cubicBezTo>
                        <a:pt x="42094" y="29791"/>
                        <a:pt x="32832" y="21980"/>
                        <a:pt x="22118" y="14100"/>
                      </a:cubicBezTo>
                      <a:cubicBezTo>
                        <a:pt x="14792" y="8640"/>
                        <a:pt x="7741" y="3871"/>
                        <a:pt x="1590" y="0"/>
                      </a:cubicBezTo>
                      <a:cubicBezTo>
                        <a:pt x="1037" y="760"/>
                        <a:pt x="553" y="1521"/>
                        <a:pt x="0" y="2281"/>
                      </a:cubicBezTo>
                      <a:cubicBezTo>
                        <a:pt x="5944" y="6428"/>
                        <a:pt x="12925" y="11267"/>
                        <a:pt x="20183" y="16727"/>
                      </a:cubicBezTo>
                      <a:cubicBezTo>
                        <a:pt x="41472" y="32417"/>
                        <a:pt x="57715" y="46517"/>
                        <a:pt x="58337" y="45826"/>
                      </a:cubicBezTo>
                      <a:cubicBezTo>
                        <a:pt x="58682" y="45481"/>
                        <a:pt x="54950" y="41541"/>
                        <a:pt x="48522" y="3566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DAB551C9-870A-70CC-16A1-7A105ACB4BE1}"/>
                    </a:ext>
                  </a:extLst>
                </p:cNvPr>
                <p:cNvSpPr/>
                <p:nvPr/>
              </p:nvSpPr>
              <p:spPr>
                <a:xfrm>
                  <a:off x="1395782" y="6349741"/>
                  <a:ext cx="42196" cy="70438"/>
                </a:xfrm>
                <a:custGeom>
                  <a:avLst/>
                  <a:gdLst>
                    <a:gd name="connsiteX0" fmla="*/ 35873 w 42196"/>
                    <a:gd name="connsiteY0" fmla="*/ 55987 h 70438"/>
                    <a:gd name="connsiteX1" fmla="*/ 17349 w 42196"/>
                    <a:gd name="connsiteY1" fmla="*/ 22740 h 70438"/>
                    <a:gd name="connsiteX2" fmla="*/ 2419 w 42196"/>
                    <a:gd name="connsiteY2" fmla="*/ 0 h 70438"/>
                    <a:gd name="connsiteX3" fmla="*/ 968 w 42196"/>
                    <a:gd name="connsiteY3" fmla="*/ 760 h 70438"/>
                    <a:gd name="connsiteX4" fmla="*/ 0 w 42196"/>
                    <a:gd name="connsiteY4" fmla="*/ 1382 h 70438"/>
                    <a:gd name="connsiteX5" fmla="*/ 14584 w 42196"/>
                    <a:gd name="connsiteY5" fmla="*/ 24399 h 70438"/>
                    <a:gd name="connsiteX6" fmla="*/ 33869 w 42196"/>
                    <a:gd name="connsiteY6" fmla="*/ 57024 h 70438"/>
                    <a:gd name="connsiteX7" fmla="*/ 42163 w 42196"/>
                    <a:gd name="connsiteY7" fmla="*/ 70433 h 70438"/>
                    <a:gd name="connsiteX8" fmla="*/ 35873 w 42196"/>
                    <a:gd name="connsiteY8" fmla="*/ 55987 h 70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196" h="70438">
                      <a:moveTo>
                        <a:pt x="35873" y="55987"/>
                      </a:moveTo>
                      <a:cubicBezTo>
                        <a:pt x="31518" y="47278"/>
                        <a:pt x="25090" y="35389"/>
                        <a:pt x="17349" y="22740"/>
                      </a:cubicBezTo>
                      <a:cubicBezTo>
                        <a:pt x="12165" y="14308"/>
                        <a:pt x="7050" y="6566"/>
                        <a:pt x="2419" y="0"/>
                      </a:cubicBezTo>
                      <a:cubicBezTo>
                        <a:pt x="1935" y="277"/>
                        <a:pt x="1452" y="484"/>
                        <a:pt x="968" y="760"/>
                      </a:cubicBezTo>
                      <a:cubicBezTo>
                        <a:pt x="622" y="968"/>
                        <a:pt x="277" y="1175"/>
                        <a:pt x="0" y="1382"/>
                      </a:cubicBezTo>
                      <a:cubicBezTo>
                        <a:pt x="4355" y="8087"/>
                        <a:pt x="9331" y="15897"/>
                        <a:pt x="14584" y="24399"/>
                      </a:cubicBezTo>
                      <a:cubicBezTo>
                        <a:pt x="22326" y="37048"/>
                        <a:pt x="29030" y="48591"/>
                        <a:pt x="33869" y="57024"/>
                      </a:cubicBezTo>
                      <a:cubicBezTo>
                        <a:pt x="38707" y="65456"/>
                        <a:pt x="41748" y="70640"/>
                        <a:pt x="42163" y="70433"/>
                      </a:cubicBezTo>
                      <a:cubicBezTo>
                        <a:pt x="42509" y="70295"/>
                        <a:pt x="40158" y="64765"/>
                        <a:pt x="35873" y="5598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E6CA1432-5203-E3E9-1F89-D5709B167FC7}"/>
                    </a:ext>
                  </a:extLst>
                </p:cNvPr>
                <p:cNvSpPr/>
                <p:nvPr/>
              </p:nvSpPr>
              <p:spPr>
                <a:xfrm>
                  <a:off x="1427992" y="6339166"/>
                  <a:ext cx="8333" cy="69326"/>
                </a:xfrm>
                <a:custGeom>
                  <a:avLst/>
                  <a:gdLst>
                    <a:gd name="connsiteX0" fmla="*/ 8156 w 8333"/>
                    <a:gd name="connsiteY0" fmla="*/ 53360 h 69326"/>
                    <a:gd name="connsiteX1" fmla="*/ 5115 w 8333"/>
                    <a:gd name="connsiteY1" fmla="*/ 14999 h 69326"/>
                    <a:gd name="connsiteX2" fmla="*/ 3110 w 8333"/>
                    <a:gd name="connsiteY2" fmla="*/ 0 h 69326"/>
                    <a:gd name="connsiteX3" fmla="*/ 0 w 8333"/>
                    <a:gd name="connsiteY3" fmla="*/ 415 h 69326"/>
                    <a:gd name="connsiteX4" fmla="*/ 1866 w 8333"/>
                    <a:gd name="connsiteY4" fmla="*/ 15345 h 69326"/>
                    <a:gd name="connsiteX5" fmla="*/ 5875 w 8333"/>
                    <a:gd name="connsiteY5" fmla="*/ 53499 h 69326"/>
                    <a:gd name="connsiteX6" fmla="*/ 7949 w 8333"/>
                    <a:gd name="connsiteY6" fmla="*/ 69327 h 69326"/>
                    <a:gd name="connsiteX7" fmla="*/ 8156 w 8333"/>
                    <a:gd name="connsiteY7" fmla="*/ 53360 h 69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33" h="69326">
                      <a:moveTo>
                        <a:pt x="8156" y="53360"/>
                      </a:moveTo>
                      <a:cubicBezTo>
                        <a:pt x="7811" y="43545"/>
                        <a:pt x="6843" y="29929"/>
                        <a:pt x="5115" y="14999"/>
                      </a:cubicBezTo>
                      <a:cubicBezTo>
                        <a:pt x="4493" y="9746"/>
                        <a:pt x="3802" y="4769"/>
                        <a:pt x="3110" y="0"/>
                      </a:cubicBezTo>
                      <a:cubicBezTo>
                        <a:pt x="2074" y="138"/>
                        <a:pt x="1037" y="277"/>
                        <a:pt x="0" y="415"/>
                      </a:cubicBezTo>
                      <a:cubicBezTo>
                        <a:pt x="622" y="5184"/>
                        <a:pt x="1244" y="10161"/>
                        <a:pt x="1866" y="15345"/>
                      </a:cubicBezTo>
                      <a:cubicBezTo>
                        <a:pt x="3663" y="30205"/>
                        <a:pt x="4908" y="43684"/>
                        <a:pt x="5875" y="53499"/>
                      </a:cubicBezTo>
                      <a:cubicBezTo>
                        <a:pt x="6843" y="63244"/>
                        <a:pt x="7465" y="69327"/>
                        <a:pt x="7949" y="69327"/>
                      </a:cubicBezTo>
                      <a:cubicBezTo>
                        <a:pt x="8294" y="69327"/>
                        <a:pt x="8502" y="63244"/>
                        <a:pt x="8156" y="5336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06BD4A41-3E6E-B8A0-779C-28BD119B5BE9}"/>
                    </a:ext>
                  </a:extLst>
                </p:cNvPr>
                <p:cNvSpPr/>
                <p:nvPr/>
              </p:nvSpPr>
              <p:spPr>
                <a:xfrm>
                  <a:off x="1456580" y="6340548"/>
                  <a:ext cx="10394" cy="60410"/>
                </a:xfrm>
                <a:custGeom>
                  <a:avLst/>
                  <a:gdLst>
                    <a:gd name="connsiteX0" fmla="*/ 9358 w 10394"/>
                    <a:gd name="connsiteY0" fmla="*/ 9608 h 60410"/>
                    <a:gd name="connsiteX1" fmla="*/ 10395 w 10394"/>
                    <a:gd name="connsiteY1" fmla="*/ 691 h 60410"/>
                    <a:gd name="connsiteX2" fmla="*/ 7215 w 10394"/>
                    <a:gd name="connsiteY2" fmla="*/ 0 h 60410"/>
                    <a:gd name="connsiteX3" fmla="*/ 6109 w 10394"/>
                    <a:gd name="connsiteY3" fmla="*/ 9193 h 60410"/>
                    <a:gd name="connsiteX4" fmla="*/ 1478 w 10394"/>
                    <a:gd name="connsiteY4" fmla="*/ 45342 h 60410"/>
                    <a:gd name="connsiteX5" fmla="*/ 165 w 10394"/>
                    <a:gd name="connsiteY5" fmla="*/ 60410 h 60410"/>
                    <a:gd name="connsiteX6" fmla="*/ 3759 w 10394"/>
                    <a:gd name="connsiteY6" fmla="*/ 45688 h 60410"/>
                    <a:gd name="connsiteX7" fmla="*/ 9358 w 10394"/>
                    <a:gd name="connsiteY7" fmla="*/ 9608 h 60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4" h="60410">
                      <a:moveTo>
                        <a:pt x="9358" y="9608"/>
                      </a:moveTo>
                      <a:cubicBezTo>
                        <a:pt x="9704" y="6566"/>
                        <a:pt x="10049" y="3594"/>
                        <a:pt x="10395" y="691"/>
                      </a:cubicBezTo>
                      <a:cubicBezTo>
                        <a:pt x="9358" y="415"/>
                        <a:pt x="8252" y="207"/>
                        <a:pt x="7215" y="0"/>
                      </a:cubicBezTo>
                      <a:cubicBezTo>
                        <a:pt x="6870" y="3041"/>
                        <a:pt x="6455" y="6082"/>
                        <a:pt x="6109" y="9193"/>
                      </a:cubicBezTo>
                      <a:cubicBezTo>
                        <a:pt x="4589" y="20874"/>
                        <a:pt x="3206" y="31933"/>
                        <a:pt x="1478" y="45342"/>
                      </a:cubicBezTo>
                      <a:cubicBezTo>
                        <a:pt x="303" y="54604"/>
                        <a:pt x="-319" y="60341"/>
                        <a:pt x="165" y="60410"/>
                      </a:cubicBezTo>
                      <a:cubicBezTo>
                        <a:pt x="580" y="60480"/>
                        <a:pt x="2031" y="54881"/>
                        <a:pt x="3759" y="45688"/>
                      </a:cubicBezTo>
                      <a:cubicBezTo>
                        <a:pt x="5487" y="36564"/>
                        <a:pt x="7561" y="23777"/>
                        <a:pt x="9358" y="960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1FE992F9-FA31-2878-F6FC-FC8988144F3B}"/>
                    </a:ext>
                  </a:extLst>
                </p:cNvPr>
                <p:cNvSpPr/>
                <p:nvPr/>
              </p:nvSpPr>
              <p:spPr>
                <a:xfrm>
                  <a:off x="1471910" y="6356584"/>
                  <a:ext cx="33011" cy="55094"/>
                </a:xfrm>
                <a:custGeom>
                  <a:avLst/>
                  <a:gdLst>
                    <a:gd name="connsiteX0" fmla="*/ 25893 w 33011"/>
                    <a:gd name="connsiteY0" fmla="*/ 11889 h 55094"/>
                    <a:gd name="connsiteX1" fmla="*/ 33012 w 33011"/>
                    <a:gd name="connsiteY1" fmla="*/ 1797 h 55094"/>
                    <a:gd name="connsiteX2" fmla="*/ 31215 w 33011"/>
                    <a:gd name="connsiteY2" fmla="*/ 484 h 55094"/>
                    <a:gd name="connsiteX3" fmla="*/ 30454 w 33011"/>
                    <a:gd name="connsiteY3" fmla="*/ 0 h 55094"/>
                    <a:gd name="connsiteX4" fmla="*/ 23197 w 33011"/>
                    <a:gd name="connsiteY4" fmla="*/ 10091 h 55094"/>
                    <a:gd name="connsiteX5" fmla="*/ 5364 w 33011"/>
                    <a:gd name="connsiteY5" fmla="*/ 41195 h 55094"/>
                    <a:gd name="connsiteX6" fmla="*/ 42 w 33011"/>
                    <a:gd name="connsiteY6" fmla="*/ 55088 h 55094"/>
                    <a:gd name="connsiteX7" fmla="*/ 25893 w 33011"/>
                    <a:gd name="connsiteY7" fmla="*/ 11889 h 55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011" h="55094">
                      <a:moveTo>
                        <a:pt x="25893" y="11889"/>
                      </a:moveTo>
                      <a:cubicBezTo>
                        <a:pt x="28312" y="8364"/>
                        <a:pt x="30662" y="4977"/>
                        <a:pt x="33012" y="1797"/>
                      </a:cubicBezTo>
                      <a:cubicBezTo>
                        <a:pt x="32390" y="1382"/>
                        <a:pt x="31837" y="899"/>
                        <a:pt x="31215" y="484"/>
                      </a:cubicBezTo>
                      <a:cubicBezTo>
                        <a:pt x="30938" y="346"/>
                        <a:pt x="30731" y="138"/>
                        <a:pt x="30454" y="0"/>
                      </a:cubicBezTo>
                      <a:cubicBezTo>
                        <a:pt x="28035" y="3180"/>
                        <a:pt x="25616" y="6497"/>
                        <a:pt x="23197" y="10091"/>
                      </a:cubicBezTo>
                      <a:cubicBezTo>
                        <a:pt x="15317" y="21704"/>
                        <a:pt x="9235" y="32901"/>
                        <a:pt x="5364" y="41195"/>
                      </a:cubicBezTo>
                      <a:cubicBezTo>
                        <a:pt x="1493" y="49559"/>
                        <a:pt x="-304" y="54881"/>
                        <a:pt x="42" y="55088"/>
                      </a:cubicBezTo>
                      <a:cubicBezTo>
                        <a:pt x="1010" y="55503"/>
                        <a:pt x="10202" y="34836"/>
                        <a:pt x="25893" y="1188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DB986C4-1C3A-ECD9-5502-0E90C2976C60}"/>
                    </a:ext>
                  </a:extLst>
                </p:cNvPr>
                <p:cNvSpPr/>
                <p:nvPr/>
              </p:nvSpPr>
              <p:spPr>
                <a:xfrm>
                  <a:off x="1464625" y="6428399"/>
                  <a:ext cx="76170" cy="14157"/>
                </a:xfrm>
                <a:custGeom>
                  <a:avLst/>
                  <a:gdLst>
                    <a:gd name="connsiteX0" fmla="*/ 63798 w 76170"/>
                    <a:gd name="connsiteY0" fmla="*/ 2143 h 14157"/>
                    <a:gd name="connsiteX1" fmla="*/ 18594 w 76170"/>
                    <a:gd name="connsiteY1" fmla="*/ 10091 h 14157"/>
                    <a:gd name="connsiteX2" fmla="*/ 0 w 76170"/>
                    <a:gd name="connsiteY2" fmla="*/ 14031 h 14157"/>
                    <a:gd name="connsiteX3" fmla="*/ 19008 w 76170"/>
                    <a:gd name="connsiteY3" fmla="*/ 12372 h 14157"/>
                    <a:gd name="connsiteX4" fmla="*/ 64420 w 76170"/>
                    <a:gd name="connsiteY4" fmla="*/ 5391 h 14157"/>
                    <a:gd name="connsiteX5" fmla="*/ 76170 w 76170"/>
                    <a:gd name="connsiteY5" fmla="*/ 3249 h 14157"/>
                    <a:gd name="connsiteX6" fmla="*/ 76032 w 76170"/>
                    <a:gd name="connsiteY6" fmla="*/ 0 h 14157"/>
                    <a:gd name="connsiteX7" fmla="*/ 63798 w 76170"/>
                    <a:gd name="connsiteY7" fmla="*/ 2143 h 1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170" h="14157">
                      <a:moveTo>
                        <a:pt x="63798" y="2143"/>
                      </a:moveTo>
                      <a:cubicBezTo>
                        <a:pt x="48315" y="4838"/>
                        <a:pt x="34007" y="7396"/>
                        <a:pt x="18594" y="10091"/>
                      </a:cubicBezTo>
                      <a:cubicBezTo>
                        <a:pt x="7051" y="12165"/>
                        <a:pt x="-69" y="13617"/>
                        <a:pt x="0" y="14031"/>
                      </a:cubicBezTo>
                      <a:cubicBezTo>
                        <a:pt x="70" y="14446"/>
                        <a:pt x="7327" y="13824"/>
                        <a:pt x="19008" y="12372"/>
                      </a:cubicBezTo>
                      <a:cubicBezTo>
                        <a:pt x="30690" y="10852"/>
                        <a:pt x="46725" y="8502"/>
                        <a:pt x="64420" y="5391"/>
                      </a:cubicBezTo>
                      <a:cubicBezTo>
                        <a:pt x="68429" y="4700"/>
                        <a:pt x="72369" y="3940"/>
                        <a:pt x="76170" y="3249"/>
                      </a:cubicBezTo>
                      <a:cubicBezTo>
                        <a:pt x="76170" y="2143"/>
                        <a:pt x="76101" y="1106"/>
                        <a:pt x="76032" y="0"/>
                      </a:cubicBezTo>
                      <a:cubicBezTo>
                        <a:pt x="71954" y="691"/>
                        <a:pt x="67876" y="1382"/>
                        <a:pt x="63798" y="21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3B70A5D-9D3D-F59E-835F-7EE346ACCB09}"/>
                    </a:ext>
                  </a:extLst>
                </p:cNvPr>
                <p:cNvSpPr/>
                <p:nvPr/>
              </p:nvSpPr>
              <p:spPr>
                <a:xfrm>
                  <a:off x="1470973" y="6387757"/>
                  <a:ext cx="60352" cy="41910"/>
                </a:xfrm>
                <a:custGeom>
                  <a:avLst/>
                  <a:gdLst>
                    <a:gd name="connsiteX0" fmla="*/ 44455 w 60352"/>
                    <a:gd name="connsiteY0" fmla="*/ 9124 h 41910"/>
                    <a:gd name="connsiteX1" fmla="*/ 12384 w 60352"/>
                    <a:gd name="connsiteY1" fmla="*/ 31449 h 41910"/>
                    <a:gd name="connsiteX2" fmla="*/ 12 w 60352"/>
                    <a:gd name="connsiteY2" fmla="*/ 41886 h 41910"/>
                    <a:gd name="connsiteX3" fmla="*/ 13766 w 60352"/>
                    <a:gd name="connsiteY3" fmla="*/ 33316 h 41910"/>
                    <a:gd name="connsiteX4" fmla="*/ 46253 w 60352"/>
                    <a:gd name="connsiteY4" fmla="*/ 11819 h 41910"/>
                    <a:gd name="connsiteX5" fmla="*/ 60353 w 60352"/>
                    <a:gd name="connsiteY5" fmla="*/ 2834 h 41910"/>
                    <a:gd name="connsiteX6" fmla="*/ 58970 w 60352"/>
                    <a:gd name="connsiteY6" fmla="*/ 0 h 41910"/>
                    <a:gd name="connsiteX7" fmla="*/ 44455 w 60352"/>
                    <a:gd name="connsiteY7" fmla="*/ 9124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352" h="41910">
                      <a:moveTo>
                        <a:pt x="44455" y="9124"/>
                      </a:moveTo>
                      <a:cubicBezTo>
                        <a:pt x="31668" y="17418"/>
                        <a:pt x="20333" y="25436"/>
                        <a:pt x="12384" y="31449"/>
                      </a:cubicBezTo>
                      <a:cubicBezTo>
                        <a:pt x="4435" y="37532"/>
                        <a:pt x="-265" y="41541"/>
                        <a:pt x="12" y="41886"/>
                      </a:cubicBezTo>
                      <a:cubicBezTo>
                        <a:pt x="288" y="42232"/>
                        <a:pt x="5472" y="38845"/>
                        <a:pt x="13766" y="33316"/>
                      </a:cubicBezTo>
                      <a:cubicBezTo>
                        <a:pt x="22061" y="27786"/>
                        <a:pt x="33465" y="20114"/>
                        <a:pt x="46253" y="11819"/>
                      </a:cubicBezTo>
                      <a:cubicBezTo>
                        <a:pt x="51160" y="8640"/>
                        <a:pt x="55929" y="5599"/>
                        <a:pt x="60353" y="2834"/>
                      </a:cubicBezTo>
                      <a:cubicBezTo>
                        <a:pt x="59938" y="1866"/>
                        <a:pt x="59454" y="968"/>
                        <a:pt x="58970" y="0"/>
                      </a:cubicBezTo>
                      <a:cubicBezTo>
                        <a:pt x="54339" y="2834"/>
                        <a:pt x="49501" y="5875"/>
                        <a:pt x="44455" y="912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AC182B9-093C-927C-C8C7-56D843E23DDF}"/>
                  </a:ext>
                </a:extLst>
              </p:cNvPr>
              <p:cNvSpPr/>
              <p:nvPr/>
            </p:nvSpPr>
            <p:spPr>
              <a:xfrm>
                <a:off x="1388053" y="6372929"/>
                <a:ext cx="118388" cy="119160"/>
              </a:xfrm>
              <a:custGeom>
                <a:avLst/>
                <a:gdLst>
                  <a:gd name="connsiteX0" fmla="*/ 32682 w 118388"/>
                  <a:gd name="connsiteY0" fmla="*/ 112356 h 119160"/>
                  <a:gd name="connsiteX1" fmla="*/ 112653 w 118388"/>
                  <a:gd name="connsiteY1" fmla="*/ 86574 h 119160"/>
                  <a:gd name="connsiteX2" fmla="*/ 94543 w 118388"/>
                  <a:gd name="connsiteY2" fmla="*/ 11787 h 119160"/>
                  <a:gd name="connsiteX3" fmla="*/ 27221 w 118388"/>
                  <a:gd name="connsiteY3" fmla="*/ 7640 h 119160"/>
                  <a:gd name="connsiteX4" fmla="*/ 126 w 118388"/>
                  <a:gd name="connsiteY4" fmla="*/ 64179 h 119160"/>
                  <a:gd name="connsiteX5" fmla="*/ 32682 w 118388"/>
                  <a:gd name="connsiteY5" fmla="*/ 112356 h 11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388" h="119160">
                    <a:moveTo>
                      <a:pt x="32682" y="112356"/>
                    </a:moveTo>
                    <a:cubicBezTo>
                      <a:pt x="60122" y="125972"/>
                      <a:pt x="97170" y="120028"/>
                      <a:pt x="112653" y="86574"/>
                    </a:cubicBezTo>
                    <a:cubicBezTo>
                      <a:pt x="124334" y="61276"/>
                      <a:pt x="118113" y="28030"/>
                      <a:pt x="94543" y="11787"/>
                    </a:cubicBezTo>
                    <a:cubicBezTo>
                      <a:pt x="75121" y="-1622"/>
                      <a:pt x="47542" y="-4387"/>
                      <a:pt x="27221" y="7640"/>
                    </a:cubicBezTo>
                    <a:cubicBezTo>
                      <a:pt x="7729" y="19183"/>
                      <a:pt x="-1187" y="42269"/>
                      <a:pt x="126" y="64179"/>
                    </a:cubicBezTo>
                    <a:cubicBezTo>
                      <a:pt x="1509" y="86851"/>
                      <a:pt x="15125" y="103647"/>
                      <a:pt x="32682" y="112356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3FA6531-761C-0E9A-AF0C-0D60981AA56C}"/>
                  </a:ext>
                </a:extLst>
              </p:cNvPr>
              <p:cNvSpPr/>
              <p:nvPr/>
            </p:nvSpPr>
            <p:spPr>
              <a:xfrm>
                <a:off x="1418395" y="6403434"/>
                <a:ext cx="57646" cy="58070"/>
              </a:xfrm>
              <a:custGeom>
                <a:avLst/>
                <a:gdLst>
                  <a:gd name="connsiteX0" fmla="*/ 15956 w 57646"/>
                  <a:gd name="connsiteY0" fmla="*/ 54756 h 58070"/>
                  <a:gd name="connsiteX1" fmla="*/ 54870 w 57646"/>
                  <a:gd name="connsiteY1" fmla="*/ 42176 h 58070"/>
                  <a:gd name="connsiteX2" fmla="*/ 46023 w 57646"/>
                  <a:gd name="connsiteY2" fmla="*/ 5750 h 58070"/>
                  <a:gd name="connsiteX3" fmla="*/ 13260 w 57646"/>
                  <a:gd name="connsiteY3" fmla="*/ 3746 h 58070"/>
                  <a:gd name="connsiteX4" fmla="*/ 58 w 57646"/>
                  <a:gd name="connsiteY4" fmla="*/ 31255 h 58070"/>
                  <a:gd name="connsiteX5" fmla="*/ 15956 w 57646"/>
                  <a:gd name="connsiteY5" fmla="*/ 54756 h 5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46" h="58070">
                    <a:moveTo>
                      <a:pt x="15956" y="54756"/>
                    </a:moveTo>
                    <a:cubicBezTo>
                      <a:pt x="29296" y="61391"/>
                      <a:pt x="47336" y="58488"/>
                      <a:pt x="54870" y="42176"/>
                    </a:cubicBezTo>
                    <a:cubicBezTo>
                      <a:pt x="60538" y="29873"/>
                      <a:pt x="57497" y="13630"/>
                      <a:pt x="46023" y="5750"/>
                    </a:cubicBezTo>
                    <a:cubicBezTo>
                      <a:pt x="36553" y="-816"/>
                      <a:pt x="23144" y="-2129"/>
                      <a:pt x="13260" y="3746"/>
                    </a:cubicBezTo>
                    <a:cubicBezTo>
                      <a:pt x="3791" y="9344"/>
                      <a:pt x="-564" y="20611"/>
                      <a:pt x="58" y="31255"/>
                    </a:cubicBezTo>
                    <a:cubicBezTo>
                      <a:pt x="750" y="42314"/>
                      <a:pt x="7385" y="50540"/>
                      <a:pt x="15956" y="547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F742906-D80C-A1D7-EB64-430AC509B99E}"/>
                  </a:ext>
                </a:extLst>
              </p:cNvPr>
              <p:cNvSpPr/>
              <p:nvPr/>
            </p:nvSpPr>
            <p:spPr>
              <a:xfrm>
                <a:off x="1570145" y="6402909"/>
                <a:ext cx="24298" cy="17594"/>
              </a:xfrm>
              <a:custGeom>
                <a:avLst/>
                <a:gdLst>
                  <a:gd name="connsiteX0" fmla="*/ 13642 w 24298"/>
                  <a:gd name="connsiteY0" fmla="*/ 17334 h 17594"/>
                  <a:gd name="connsiteX1" fmla="*/ 95 w 24298"/>
                  <a:gd name="connsiteY1" fmla="*/ 10906 h 17594"/>
                  <a:gd name="connsiteX2" fmla="*/ 10670 w 24298"/>
                  <a:gd name="connsiteY2" fmla="*/ 261 h 17594"/>
                  <a:gd name="connsiteX3" fmla="*/ 24218 w 24298"/>
                  <a:gd name="connsiteY3" fmla="*/ 6689 h 17594"/>
                  <a:gd name="connsiteX4" fmla="*/ 13642 w 24298"/>
                  <a:gd name="connsiteY4" fmla="*/ 17334 h 1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8" h="17594">
                    <a:moveTo>
                      <a:pt x="13642" y="17334"/>
                    </a:moveTo>
                    <a:cubicBezTo>
                      <a:pt x="7007" y="18509"/>
                      <a:pt x="924" y="15606"/>
                      <a:pt x="95" y="10906"/>
                    </a:cubicBezTo>
                    <a:cubicBezTo>
                      <a:pt x="-735" y="6205"/>
                      <a:pt x="3966" y="1436"/>
                      <a:pt x="10670" y="261"/>
                    </a:cubicBezTo>
                    <a:cubicBezTo>
                      <a:pt x="17306" y="-914"/>
                      <a:pt x="23388" y="1989"/>
                      <a:pt x="24218" y="6689"/>
                    </a:cubicBezTo>
                    <a:cubicBezTo>
                      <a:pt x="24978" y="11389"/>
                      <a:pt x="20278" y="16159"/>
                      <a:pt x="13642" y="173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1058BE8-479B-D7C7-0B0C-5F7009A30C68}"/>
                  </a:ext>
                </a:extLst>
              </p:cNvPr>
              <p:cNvSpPr/>
              <p:nvPr/>
            </p:nvSpPr>
            <p:spPr>
              <a:xfrm>
                <a:off x="1532064" y="6326244"/>
                <a:ext cx="23500" cy="18586"/>
              </a:xfrm>
              <a:custGeom>
                <a:avLst/>
                <a:gdLst>
                  <a:gd name="connsiteX0" fmla="*/ 15159 w 23500"/>
                  <a:gd name="connsiteY0" fmla="*/ 17208 h 18586"/>
                  <a:gd name="connsiteX1" fmla="*/ 506 w 23500"/>
                  <a:gd name="connsiteY1" fmla="*/ 14166 h 18586"/>
                  <a:gd name="connsiteX2" fmla="*/ 8316 w 23500"/>
                  <a:gd name="connsiteY2" fmla="*/ 1379 h 18586"/>
                  <a:gd name="connsiteX3" fmla="*/ 22969 w 23500"/>
                  <a:gd name="connsiteY3" fmla="*/ 4421 h 18586"/>
                  <a:gd name="connsiteX4" fmla="*/ 15159 w 23500"/>
                  <a:gd name="connsiteY4" fmla="*/ 17208 h 1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" h="18586">
                    <a:moveTo>
                      <a:pt x="15159" y="17208"/>
                    </a:moveTo>
                    <a:cubicBezTo>
                      <a:pt x="8938" y="19903"/>
                      <a:pt x="2372" y="18521"/>
                      <a:pt x="506" y="14166"/>
                    </a:cubicBezTo>
                    <a:cubicBezTo>
                      <a:pt x="-1361" y="9812"/>
                      <a:pt x="2095" y="4075"/>
                      <a:pt x="8316" y="1379"/>
                    </a:cubicBezTo>
                    <a:cubicBezTo>
                      <a:pt x="14537" y="-1316"/>
                      <a:pt x="21103" y="66"/>
                      <a:pt x="22969" y="4421"/>
                    </a:cubicBezTo>
                    <a:cubicBezTo>
                      <a:pt x="24905" y="8775"/>
                      <a:pt x="21380" y="14512"/>
                      <a:pt x="15159" y="17208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246A820-7C92-9498-98C8-E6BA2243C6DF}"/>
                  </a:ext>
                </a:extLst>
              </p:cNvPr>
              <p:cNvSpPr/>
              <p:nvPr/>
            </p:nvSpPr>
            <p:spPr>
              <a:xfrm>
                <a:off x="1449585" y="6289186"/>
                <a:ext cx="19366" cy="22891"/>
              </a:xfrm>
              <a:custGeom>
                <a:avLst/>
                <a:gdLst>
                  <a:gd name="connsiteX0" fmla="*/ 17183 w 19366"/>
                  <a:gd name="connsiteY0" fmla="*/ 15766 h 22891"/>
                  <a:gd name="connsiteX1" fmla="*/ 3566 w 19366"/>
                  <a:gd name="connsiteY1" fmla="*/ 22056 h 22891"/>
                  <a:gd name="connsiteX2" fmla="*/ 2184 w 19366"/>
                  <a:gd name="connsiteY2" fmla="*/ 7126 h 22891"/>
                  <a:gd name="connsiteX3" fmla="*/ 15801 w 19366"/>
                  <a:gd name="connsiteY3" fmla="*/ 836 h 22891"/>
                  <a:gd name="connsiteX4" fmla="*/ 17183 w 19366"/>
                  <a:gd name="connsiteY4" fmla="*/ 15766 h 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66" h="22891">
                    <a:moveTo>
                      <a:pt x="17183" y="15766"/>
                    </a:moveTo>
                    <a:cubicBezTo>
                      <a:pt x="13796" y="21641"/>
                      <a:pt x="7714" y="24406"/>
                      <a:pt x="3566" y="22056"/>
                    </a:cubicBezTo>
                    <a:cubicBezTo>
                      <a:pt x="-581" y="19636"/>
                      <a:pt x="-1203" y="13001"/>
                      <a:pt x="2184" y="7126"/>
                    </a:cubicBezTo>
                    <a:cubicBezTo>
                      <a:pt x="5571" y="1251"/>
                      <a:pt x="11653" y="-1514"/>
                      <a:pt x="15801" y="836"/>
                    </a:cubicBezTo>
                    <a:cubicBezTo>
                      <a:pt x="19948" y="3186"/>
                      <a:pt x="20570" y="9891"/>
                      <a:pt x="17183" y="15766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A0C80F2-338D-3A4C-EAFD-D2771F46B553}"/>
                  </a:ext>
                </a:extLst>
              </p:cNvPr>
              <p:cNvSpPr/>
              <p:nvPr/>
            </p:nvSpPr>
            <p:spPr>
              <a:xfrm>
                <a:off x="1362296" y="6316725"/>
                <a:ext cx="18104" cy="23868"/>
              </a:xfrm>
              <a:custGeom>
                <a:avLst/>
                <a:gdLst>
                  <a:gd name="connsiteX0" fmla="*/ 17243 w 18104"/>
                  <a:gd name="connsiteY0" fmla="*/ 9239 h 23868"/>
                  <a:gd name="connsiteX1" fmla="*/ 12888 w 18104"/>
                  <a:gd name="connsiteY1" fmla="*/ 23546 h 23868"/>
                  <a:gd name="connsiteX2" fmla="*/ 861 w 18104"/>
                  <a:gd name="connsiteY2" fmla="*/ 14630 h 23868"/>
                  <a:gd name="connsiteX3" fmla="*/ 5216 w 18104"/>
                  <a:gd name="connsiteY3" fmla="*/ 322 h 23868"/>
                  <a:gd name="connsiteX4" fmla="*/ 17243 w 18104"/>
                  <a:gd name="connsiteY4" fmla="*/ 9239 h 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04" h="23868">
                    <a:moveTo>
                      <a:pt x="17243" y="9239"/>
                    </a:moveTo>
                    <a:cubicBezTo>
                      <a:pt x="19385" y="15667"/>
                      <a:pt x="17381" y="22095"/>
                      <a:pt x="12888" y="23546"/>
                    </a:cubicBezTo>
                    <a:cubicBezTo>
                      <a:pt x="8326" y="25067"/>
                      <a:pt x="3004" y="21058"/>
                      <a:pt x="861" y="14630"/>
                    </a:cubicBezTo>
                    <a:cubicBezTo>
                      <a:pt x="-1281" y="8202"/>
                      <a:pt x="723" y="1843"/>
                      <a:pt x="5216" y="322"/>
                    </a:cubicBezTo>
                    <a:cubicBezTo>
                      <a:pt x="9709" y="-1198"/>
                      <a:pt x="15100" y="2811"/>
                      <a:pt x="17243" y="923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83AB67C-B71C-3EF3-F808-FF537C3AB8EE}"/>
                  </a:ext>
                </a:extLst>
              </p:cNvPr>
              <p:cNvSpPr/>
              <p:nvPr/>
            </p:nvSpPr>
            <p:spPr>
              <a:xfrm>
                <a:off x="1315537" y="6398597"/>
                <a:ext cx="22459" cy="19748"/>
              </a:xfrm>
              <a:custGeom>
                <a:avLst/>
                <a:gdLst>
                  <a:gd name="connsiteX0" fmla="*/ 16034 w 22459"/>
                  <a:gd name="connsiteY0" fmla="*/ 2707 h 19748"/>
                  <a:gd name="connsiteX1" fmla="*/ 21356 w 22459"/>
                  <a:gd name="connsiteY1" fmla="*/ 16669 h 19748"/>
                  <a:gd name="connsiteX2" fmla="*/ 6426 w 22459"/>
                  <a:gd name="connsiteY2" fmla="*/ 17015 h 19748"/>
                  <a:gd name="connsiteX3" fmla="*/ 1104 w 22459"/>
                  <a:gd name="connsiteY3" fmla="*/ 3053 h 19748"/>
                  <a:gd name="connsiteX4" fmla="*/ 16034 w 22459"/>
                  <a:gd name="connsiteY4" fmla="*/ 2707 h 1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48">
                    <a:moveTo>
                      <a:pt x="16034" y="2707"/>
                    </a:moveTo>
                    <a:cubicBezTo>
                      <a:pt x="21632" y="6440"/>
                      <a:pt x="24052" y="12729"/>
                      <a:pt x="21356" y="16669"/>
                    </a:cubicBezTo>
                    <a:cubicBezTo>
                      <a:pt x="18729" y="20609"/>
                      <a:pt x="12025" y="20816"/>
                      <a:pt x="6426" y="17015"/>
                    </a:cubicBezTo>
                    <a:cubicBezTo>
                      <a:pt x="827" y="13282"/>
                      <a:pt x="-1592" y="6993"/>
                      <a:pt x="1104" y="3053"/>
                    </a:cubicBezTo>
                    <a:cubicBezTo>
                      <a:pt x="3730" y="-887"/>
                      <a:pt x="10435" y="-1025"/>
                      <a:pt x="16034" y="2707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32AFB1-0D61-7E13-760E-FE24DE058F0E}"/>
                  </a:ext>
                </a:extLst>
              </p:cNvPr>
              <p:cNvSpPr/>
              <p:nvPr/>
            </p:nvSpPr>
            <p:spPr>
              <a:xfrm>
                <a:off x="1335500" y="6482465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5" y="16090"/>
                      <a:pt x="149" y="11459"/>
                    </a:cubicBezTo>
                    <a:cubicBezTo>
                      <a:pt x="-888" y="6828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89E18EB-CF61-9AE7-DEBC-5D2623B8954B}"/>
                  </a:ext>
                </a:extLst>
              </p:cNvPr>
              <p:cNvSpPr/>
              <p:nvPr/>
            </p:nvSpPr>
            <p:spPr>
              <a:xfrm>
                <a:off x="1401688" y="6533437"/>
                <a:ext cx="19775" cy="22485"/>
              </a:xfrm>
              <a:custGeom>
                <a:avLst/>
                <a:gdLst>
                  <a:gd name="connsiteX0" fmla="*/ 2734 w 19775"/>
                  <a:gd name="connsiteY0" fmla="*/ 6452 h 22485"/>
                  <a:gd name="connsiteX1" fmla="*/ 16696 w 19775"/>
                  <a:gd name="connsiteY1" fmla="*/ 1061 h 22485"/>
                  <a:gd name="connsiteX2" fmla="*/ 17042 w 19775"/>
                  <a:gd name="connsiteY2" fmla="*/ 16060 h 22485"/>
                  <a:gd name="connsiteX3" fmla="*/ 3080 w 19775"/>
                  <a:gd name="connsiteY3" fmla="*/ 21382 h 22485"/>
                  <a:gd name="connsiteX4" fmla="*/ 2734 w 19775"/>
                  <a:gd name="connsiteY4" fmla="*/ 6452 h 2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5" h="22485">
                    <a:moveTo>
                      <a:pt x="2734" y="6452"/>
                    </a:moveTo>
                    <a:cubicBezTo>
                      <a:pt x="6466" y="854"/>
                      <a:pt x="12756" y="-1566"/>
                      <a:pt x="16696" y="1061"/>
                    </a:cubicBezTo>
                    <a:cubicBezTo>
                      <a:pt x="20636" y="3687"/>
                      <a:pt x="20843" y="10392"/>
                      <a:pt x="17042" y="16060"/>
                    </a:cubicBezTo>
                    <a:cubicBezTo>
                      <a:pt x="13309" y="21659"/>
                      <a:pt x="7019" y="24078"/>
                      <a:pt x="3080" y="21382"/>
                    </a:cubicBezTo>
                    <a:cubicBezTo>
                      <a:pt x="-860" y="18756"/>
                      <a:pt x="-1068" y="12051"/>
                      <a:pt x="2734" y="645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6A15DCA-407A-D281-9098-704714BA2A31}"/>
                  </a:ext>
                </a:extLst>
              </p:cNvPr>
              <p:cNvSpPr/>
              <p:nvPr/>
            </p:nvSpPr>
            <p:spPr>
              <a:xfrm>
                <a:off x="1484961" y="6532552"/>
                <a:ext cx="17665" cy="24212"/>
              </a:xfrm>
              <a:custGeom>
                <a:avLst/>
                <a:gdLst>
                  <a:gd name="connsiteX0" fmla="*/ 400 w 17665"/>
                  <a:gd name="connsiteY0" fmla="*/ 13973 h 24212"/>
                  <a:gd name="connsiteX1" fmla="*/ 6206 w 17665"/>
                  <a:gd name="connsiteY1" fmla="*/ 149 h 24212"/>
                  <a:gd name="connsiteX2" fmla="*/ 17265 w 17665"/>
                  <a:gd name="connsiteY2" fmla="*/ 10240 h 24212"/>
                  <a:gd name="connsiteX3" fmla="*/ 11459 w 17665"/>
                  <a:gd name="connsiteY3" fmla="*/ 24064 h 24212"/>
                  <a:gd name="connsiteX4" fmla="*/ 400 w 17665"/>
                  <a:gd name="connsiteY4" fmla="*/ 13973 h 2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212">
                    <a:moveTo>
                      <a:pt x="400" y="13973"/>
                    </a:moveTo>
                    <a:cubicBezTo>
                      <a:pt x="-1051" y="7406"/>
                      <a:pt x="1575" y="1186"/>
                      <a:pt x="6206" y="149"/>
                    </a:cubicBezTo>
                    <a:cubicBezTo>
                      <a:pt x="10837" y="-888"/>
                      <a:pt x="15814" y="3605"/>
                      <a:pt x="17265" y="10240"/>
                    </a:cubicBezTo>
                    <a:cubicBezTo>
                      <a:pt x="18717" y="16807"/>
                      <a:pt x="16090" y="23027"/>
                      <a:pt x="11459" y="24064"/>
                    </a:cubicBezTo>
                    <a:cubicBezTo>
                      <a:pt x="6828" y="25101"/>
                      <a:pt x="1852" y="20608"/>
                      <a:pt x="400" y="1397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9AD0883-F206-01DA-9FA6-8058F62DEEE8}"/>
                  </a:ext>
                </a:extLst>
              </p:cNvPr>
              <p:cNvSpPr/>
              <p:nvPr/>
            </p:nvSpPr>
            <p:spPr>
              <a:xfrm>
                <a:off x="1549607" y="6481973"/>
                <a:ext cx="21981" cy="20239"/>
              </a:xfrm>
              <a:custGeom>
                <a:avLst/>
                <a:gdLst>
                  <a:gd name="connsiteX0" fmla="*/ 5703 w 21981"/>
                  <a:gd name="connsiteY0" fmla="*/ 16928 h 20239"/>
                  <a:gd name="connsiteX1" fmla="*/ 1348 w 21981"/>
                  <a:gd name="connsiteY1" fmla="*/ 2620 h 20239"/>
                  <a:gd name="connsiteX2" fmla="*/ 16278 w 21981"/>
                  <a:gd name="connsiteY2" fmla="*/ 3312 h 20239"/>
                  <a:gd name="connsiteX3" fmla="*/ 20633 w 21981"/>
                  <a:gd name="connsiteY3" fmla="*/ 17619 h 20239"/>
                  <a:gd name="connsiteX4" fmla="*/ 5703 w 21981"/>
                  <a:gd name="connsiteY4" fmla="*/ 16928 h 2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81" h="20239">
                    <a:moveTo>
                      <a:pt x="5703" y="16928"/>
                    </a:moveTo>
                    <a:cubicBezTo>
                      <a:pt x="381" y="12781"/>
                      <a:pt x="-1555" y="6353"/>
                      <a:pt x="1348" y="2620"/>
                    </a:cubicBezTo>
                    <a:cubicBezTo>
                      <a:pt x="4252" y="-1112"/>
                      <a:pt x="10956" y="-836"/>
                      <a:pt x="16278" y="3312"/>
                    </a:cubicBezTo>
                    <a:cubicBezTo>
                      <a:pt x="21601" y="7459"/>
                      <a:pt x="23536" y="13887"/>
                      <a:pt x="20633" y="17619"/>
                    </a:cubicBezTo>
                    <a:cubicBezTo>
                      <a:pt x="17730" y="21352"/>
                      <a:pt x="11025" y="21075"/>
                      <a:pt x="5703" y="16928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1" name="Graphic 17">
              <a:extLst>
                <a:ext uri="{FF2B5EF4-FFF2-40B4-BE49-F238E27FC236}">
                  <a16:creationId xmlns:a16="http://schemas.microsoft.com/office/drawing/2014/main" id="{5EB03D85-6A46-33E7-22FE-AE6ABA3A4BB7}"/>
                </a:ext>
              </a:extLst>
            </p:cNvPr>
            <p:cNvGrpSpPr/>
            <p:nvPr/>
          </p:nvGrpSpPr>
          <p:grpSpPr>
            <a:xfrm>
              <a:off x="1244272" y="6289815"/>
              <a:ext cx="62207" cy="285601"/>
              <a:chOff x="1244272" y="6289815"/>
              <a:chExt cx="62207" cy="285601"/>
            </a:xfrm>
            <a:solidFill>
              <a:srgbClr val="C73887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BAB4829-6C62-0D45-E415-376C42B2CD59}"/>
                  </a:ext>
                </a:extLst>
              </p:cNvPr>
              <p:cNvSpPr/>
              <p:nvPr/>
            </p:nvSpPr>
            <p:spPr>
              <a:xfrm>
                <a:off x="1244272" y="6513278"/>
                <a:ext cx="62207" cy="62138"/>
              </a:xfrm>
              <a:custGeom>
                <a:avLst/>
                <a:gdLst>
                  <a:gd name="connsiteX0" fmla="*/ 31104 w 62207"/>
                  <a:gd name="connsiteY0" fmla="*/ 62138 h 62138"/>
                  <a:gd name="connsiteX1" fmla="*/ 0 w 62207"/>
                  <a:gd name="connsiteY1" fmla="*/ 31035 h 62138"/>
                  <a:gd name="connsiteX2" fmla="*/ 31104 w 62207"/>
                  <a:gd name="connsiteY2" fmla="*/ 0 h 62138"/>
                  <a:gd name="connsiteX3" fmla="*/ 62208 w 62207"/>
                  <a:gd name="connsiteY3" fmla="*/ 31035 h 62138"/>
                  <a:gd name="connsiteX4" fmla="*/ 31104 w 62207"/>
                  <a:gd name="connsiteY4" fmla="*/ 62138 h 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138">
                    <a:moveTo>
                      <a:pt x="31104" y="62138"/>
                    </a:moveTo>
                    <a:cubicBezTo>
                      <a:pt x="13962" y="62138"/>
                      <a:pt x="0" y="48245"/>
                      <a:pt x="0" y="31035"/>
                    </a:cubicBezTo>
                    <a:cubicBezTo>
                      <a:pt x="0" y="13893"/>
                      <a:pt x="13893" y="0"/>
                      <a:pt x="31104" y="0"/>
                    </a:cubicBezTo>
                    <a:cubicBezTo>
                      <a:pt x="48245" y="0"/>
                      <a:pt x="62208" y="13893"/>
                      <a:pt x="62208" y="31035"/>
                    </a:cubicBezTo>
                    <a:cubicBezTo>
                      <a:pt x="62138" y="48245"/>
                      <a:pt x="48245" y="62138"/>
                      <a:pt x="31104" y="6213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7ADCD06-B102-52BF-9CF3-3E4CC91FA902}"/>
                  </a:ext>
                </a:extLst>
              </p:cNvPr>
              <p:cNvSpPr/>
              <p:nvPr/>
            </p:nvSpPr>
            <p:spPr>
              <a:xfrm>
                <a:off x="1244272" y="6289815"/>
                <a:ext cx="62207" cy="62207"/>
              </a:xfrm>
              <a:custGeom>
                <a:avLst/>
                <a:gdLst>
                  <a:gd name="connsiteX0" fmla="*/ 31104 w 62207"/>
                  <a:gd name="connsiteY0" fmla="*/ 62208 h 62207"/>
                  <a:gd name="connsiteX1" fmla="*/ 0 w 62207"/>
                  <a:gd name="connsiteY1" fmla="*/ 31104 h 62207"/>
                  <a:gd name="connsiteX2" fmla="*/ 31104 w 62207"/>
                  <a:gd name="connsiteY2" fmla="*/ 0 h 62207"/>
                  <a:gd name="connsiteX3" fmla="*/ 62208 w 62207"/>
                  <a:gd name="connsiteY3" fmla="*/ 31104 h 62207"/>
                  <a:gd name="connsiteX4" fmla="*/ 31104 w 62207"/>
                  <a:gd name="connsiteY4" fmla="*/ 62208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31104" y="62208"/>
                    </a:moveTo>
                    <a:cubicBezTo>
                      <a:pt x="13962" y="62208"/>
                      <a:pt x="0" y="48315"/>
                      <a:pt x="0" y="31104"/>
                    </a:cubicBez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208" y="13893"/>
                      <a:pt x="62208" y="31104"/>
                    </a:cubicBezTo>
                    <a:cubicBezTo>
                      <a:pt x="62138" y="48315"/>
                      <a:pt x="48245" y="62208"/>
                      <a:pt x="31104" y="6220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4" name="Graphic 17">
              <a:extLst>
                <a:ext uri="{FF2B5EF4-FFF2-40B4-BE49-F238E27FC236}">
                  <a16:creationId xmlns:a16="http://schemas.microsoft.com/office/drawing/2014/main" id="{CF8EEABB-0FA0-459D-5D51-54E1DD026401}"/>
                </a:ext>
              </a:extLst>
            </p:cNvPr>
            <p:cNvGrpSpPr/>
            <p:nvPr/>
          </p:nvGrpSpPr>
          <p:grpSpPr>
            <a:xfrm>
              <a:off x="1600583" y="6289815"/>
              <a:ext cx="62207" cy="285601"/>
              <a:chOff x="1600583" y="6289815"/>
              <a:chExt cx="62207" cy="285601"/>
            </a:xfrm>
            <a:solidFill>
              <a:srgbClr val="C73887"/>
            </a:solidFill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92EC56B-99C2-3F05-1F7A-8036094E0DA8}"/>
                  </a:ext>
                </a:extLst>
              </p:cNvPr>
              <p:cNvSpPr/>
              <p:nvPr/>
            </p:nvSpPr>
            <p:spPr>
              <a:xfrm>
                <a:off x="1600583" y="6513278"/>
                <a:ext cx="62207" cy="62138"/>
              </a:xfrm>
              <a:custGeom>
                <a:avLst/>
                <a:gdLst>
                  <a:gd name="connsiteX0" fmla="*/ 31104 w 62207"/>
                  <a:gd name="connsiteY0" fmla="*/ 62138 h 62138"/>
                  <a:gd name="connsiteX1" fmla="*/ 62208 w 62207"/>
                  <a:gd name="connsiteY1" fmla="*/ 31035 h 62138"/>
                  <a:gd name="connsiteX2" fmla="*/ 31104 w 62207"/>
                  <a:gd name="connsiteY2" fmla="*/ 0 h 62138"/>
                  <a:gd name="connsiteX3" fmla="*/ 0 w 62207"/>
                  <a:gd name="connsiteY3" fmla="*/ 31035 h 62138"/>
                  <a:gd name="connsiteX4" fmla="*/ 31104 w 62207"/>
                  <a:gd name="connsiteY4" fmla="*/ 62138 h 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138">
                    <a:moveTo>
                      <a:pt x="31104" y="62138"/>
                    </a:moveTo>
                    <a:cubicBezTo>
                      <a:pt x="48245" y="62138"/>
                      <a:pt x="62208" y="48245"/>
                      <a:pt x="62208" y="31035"/>
                    </a:cubicBezTo>
                    <a:cubicBezTo>
                      <a:pt x="62208" y="13893"/>
                      <a:pt x="48315" y="0"/>
                      <a:pt x="31104" y="0"/>
                    </a:cubicBezTo>
                    <a:cubicBezTo>
                      <a:pt x="13962" y="0"/>
                      <a:pt x="0" y="13893"/>
                      <a:pt x="0" y="31035"/>
                    </a:cubicBezTo>
                    <a:cubicBezTo>
                      <a:pt x="69" y="48245"/>
                      <a:pt x="13962" y="62138"/>
                      <a:pt x="31104" y="6213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E9369C2-F9B6-1894-2F4B-C69D47D2E470}"/>
                  </a:ext>
                </a:extLst>
              </p:cNvPr>
              <p:cNvSpPr/>
              <p:nvPr/>
            </p:nvSpPr>
            <p:spPr>
              <a:xfrm>
                <a:off x="1600583" y="6289815"/>
                <a:ext cx="62207" cy="62207"/>
              </a:xfrm>
              <a:custGeom>
                <a:avLst/>
                <a:gdLst>
                  <a:gd name="connsiteX0" fmla="*/ 31104 w 62207"/>
                  <a:gd name="connsiteY0" fmla="*/ 62208 h 62207"/>
                  <a:gd name="connsiteX1" fmla="*/ 62208 w 62207"/>
                  <a:gd name="connsiteY1" fmla="*/ 31104 h 62207"/>
                  <a:gd name="connsiteX2" fmla="*/ 31104 w 62207"/>
                  <a:gd name="connsiteY2" fmla="*/ 0 h 62207"/>
                  <a:gd name="connsiteX3" fmla="*/ 0 w 62207"/>
                  <a:gd name="connsiteY3" fmla="*/ 31104 h 62207"/>
                  <a:gd name="connsiteX4" fmla="*/ 31104 w 62207"/>
                  <a:gd name="connsiteY4" fmla="*/ 62208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31104" y="62208"/>
                    </a:moveTo>
                    <a:cubicBezTo>
                      <a:pt x="48245" y="62208"/>
                      <a:pt x="62208" y="48315"/>
                      <a:pt x="62208" y="31104"/>
                    </a:cubicBezTo>
                    <a:cubicBezTo>
                      <a:pt x="62208" y="13962"/>
                      <a:pt x="48315" y="0"/>
                      <a:pt x="31104" y="0"/>
                    </a:cubicBezTo>
                    <a:cubicBezTo>
                      <a:pt x="13962" y="0"/>
                      <a:pt x="0" y="13893"/>
                      <a:pt x="0" y="31104"/>
                    </a:cubicBezTo>
                    <a:cubicBezTo>
                      <a:pt x="69" y="48315"/>
                      <a:pt x="13962" y="62208"/>
                      <a:pt x="31104" y="6220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7" name="Graphic 17">
            <a:extLst>
              <a:ext uri="{FF2B5EF4-FFF2-40B4-BE49-F238E27FC236}">
                <a16:creationId xmlns:a16="http://schemas.microsoft.com/office/drawing/2014/main" id="{85D6DF55-CE6D-BCFE-F1B6-A6163DDF6C9B}"/>
              </a:ext>
            </a:extLst>
          </p:cNvPr>
          <p:cNvGrpSpPr/>
          <p:nvPr/>
        </p:nvGrpSpPr>
        <p:grpSpPr>
          <a:xfrm>
            <a:off x="269295" y="5069884"/>
            <a:ext cx="394303" cy="827621"/>
            <a:chOff x="307395" y="5069884"/>
            <a:chExt cx="394303" cy="827621"/>
          </a:xfrm>
        </p:grpSpPr>
        <p:grpSp>
          <p:nvGrpSpPr>
            <p:cNvPr id="158" name="Graphic 17">
              <a:extLst>
                <a:ext uri="{FF2B5EF4-FFF2-40B4-BE49-F238E27FC236}">
                  <a16:creationId xmlns:a16="http://schemas.microsoft.com/office/drawing/2014/main" id="{FCAC87C6-9100-DD0F-22AB-393ECB791A11}"/>
                </a:ext>
              </a:extLst>
            </p:cNvPr>
            <p:cNvGrpSpPr/>
            <p:nvPr/>
          </p:nvGrpSpPr>
          <p:grpSpPr>
            <a:xfrm>
              <a:off x="307395" y="5069884"/>
              <a:ext cx="394303" cy="287094"/>
              <a:chOff x="307395" y="5069884"/>
              <a:chExt cx="394303" cy="287094"/>
            </a:xfrm>
          </p:grpSpPr>
          <p:grpSp>
            <p:nvGrpSpPr>
              <p:cNvPr id="159" name="Graphic 17">
                <a:extLst>
                  <a:ext uri="{FF2B5EF4-FFF2-40B4-BE49-F238E27FC236}">
                    <a16:creationId xmlns:a16="http://schemas.microsoft.com/office/drawing/2014/main" id="{0BCC7009-14CF-5015-308A-2629C7ABB37C}"/>
                  </a:ext>
                </a:extLst>
              </p:cNvPr>
              <p:cNvGrpSpPr/>
              <p:nvPr/>
            </p:nvGrpSpPr>
            <p:grpSpPr>
              <a:xfrm>
                <a:off x="506768" y="5069912"/>
                <a:ext cx="194930" cy="287066"/>
                <a:chOff x="506768" y="5069912"/>
                <a:chExt cx="194930" cy="287066"/>
              </a:xfrm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9E3BBE07-BD8A-617A-4EE1-D72A141297B0}"/>
                    </a:ext>
                  </a:extLst>
                </p:cNvPr>
                <p:cNvSpPr/>
                <p:nvPr/>
              </p:nvSpPr>
              <p:spPr>
                <a:xfrm>
                  <a:off x="506768" y="5069912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3D461EBD-212D-A271-0B8D-B2DEC427BF39}"/>
                    </a:ext>
                  </a:extLst>
                </p:cNvPr>
                <p:cNvSpPr/>
                <p:nvPr/>
              </p:nvSpPr>
              <p:spPr>
                <a:xfrm>
                  <a:off x="536558" y="5135934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" name="Graphic 17">
                <a:extLst>
                  <a:ext uri="{FF2B5EF4-FFF2-40B4-BE49-F238E27FC236}">
                    <a16:creationId xmlns:a16="http://schemas.microsoft.com/office/drawing/2014/main" id="{833F896F-82C0-4D1B-D9C5-324C9C3FECB7}"/>
                  </a:ext>
                </a:extLst>
              </p:cNvPr>
              <p:cNvGrpSpPr/>
              <p:nvPr/>
            </p:nvGrpSpPr>
            <p:grpSpPr>
              <a:xfrm>
                <a:off x="307395" y="5069884"/>
                <a:ext cx="195017" cy="287094"/>
                <a:chOff x="307395" y="5069884"/>
                <a:chExt cx="195017" cy="287094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665DA0C4-1251-1422-2379-223E6D9033FA}"/>
                    </a:ext>
                  </a:extLst>
                </p:cNvPr>
                <p:cNvSpPr/>
                <p:nvPr/>
              </p:nvSpPr>
              <p:spPr>
                <a:xfrm>
                  <a:off x="307395" y="5069884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5046FF2B-4F68-95D8-6EF6-3CE10435175F}"/>
                    </a:ext>
                  </a:extLst>
                </p:cNvPr>
                <p:cNvSpPr/>
                <p:nvPr/>
              </p:nvSpPr>
              <p:spPr>
                <a:xfrm>
                  <a:off x="407028" y="5135934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5" name="Graphic 17">
              <a:extLst>
                <a:ext uri="{FF2B5EF4-FFF2-40B4-BE49-F238E27FC236}">
                  <a16:creationId xmlns:a16="http://schemas.microsoft.com/office/drawing/2014/main" id="{9B94F5FD-D797-CC05-64C2-38D7806F9CDD}"/>
                </a:ext>
              </a:extLst>
            </p:cNvPr>
            <p:cNvGrpSpPr/>
            <p:nvPr/>
          </p:nvGrpSpPr>
          <p:grpSpPr>
            <a:xfrm>
              <a:off x="307551" y="5610439"/>
              <a:ext cx="394146" cy="287066"/>
              <a:chOff x="307551" y="5610439"/>
              <a:chExt cx="394146" cy="287066"/>
            </a:xfrm>
          </p:grpSpPr>
          <p:grpSp>
            <p:nvGrpSpPr>
              <p:cNvPr id="166" name="Graphic 17">
                <a:extLst>
                  <a:ext uri="{FF2B5EF4-FFF2-40B4-BE49-F238E27FC236}">
                    <a16:creationId xmlns:a16="http://schemas.microsoft.com/office/drawing/2014/main" id="{D6940CCE-0EF9-AC37-5C27-FFF5175925BC}"/>
                  </a:ext>
                </a:extLst>
              </p:cNvPr>
              <p:cNvGrpSpPr/>
              <p:nvPr/>
            </p:nvGrpSpPr>
            <p:grpSpPr>
              <a:xfrm>
                <a:off x="506768" y="5610439"/>
                <a:ext cx="194930" cy="287066"/>
                <a:chOff x="506768" y="5610439"/>
                <a:chExt cx="194930" cy="287066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1C3511B6-BE2E-A19D-1CA1-D0A6CA802D37}"/>
                    </a:ext>
                  </a:extLst>
                </p:cNvPr>
                <p:cNvSpPr/>
                <p:nvPr/>
              </p:nvSpPr>
              <p:spPr>
                <a:xfrm>
                  <a:off x="506768" y="5610439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5B173035-58CB-FABC-E184-8796832AE37B}"/>
                    </a:ext>
                  </a:extLst>
                </p:cNvPr>
                <p:cNvSpPr/>
                <p:nvPr/>
              </p:nvSpPr>
              <p:spPr>
                <a:xfrm>
                  <a:off x="536558" y="5705409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aphic 17">
                <a:extLst>
                  <a:ext uri="{FF2B5EF4-FFF2-40B4-BE49-F238E27FC236}">
                    <a16:creationId xmlns:a16="http://schemas.microsoft.com/office/drawing/2014/main" id="{BE6B32F9-F53C-E47C-488C-E7AD0BFF5084}"/>
                  </a:ext>
                </a:extLst>
              </p:cNvPr>
              <p:cNvGrpSpPr/>
              <p:nvPr/>
            </p:nvGrpSpPr>
            <p:grpSpPr>
              <a:xfrm>
                <a:off x="307551" y="5610439"/>
                <a:ext cx="194861" cy="287066"/>
                <a:chOff x="307551" y="5610439"/>
                <a:chExt cx="194861" cy="287066"/>
              </a:xfrm>
            </p:grpSpPr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905B6D0D-8A07-D4EF-D3AA-E2DFA4E4B2A8}"/>
                    </a:ext>
                  </a:extLst>
                </p:cNvPr>
                <p:cNvSpPr/>
                <p:nvPr/>
              </p:nvSpPr>
              <p:spPr>
                <a:xfrm>
                  <a:off x="307551" y="5610439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D127DC83-FC83-5D65-82B7-3471973C631E}"/>
                    </a:ext>
                  </a:extLst>
                </p:cNvPr>
                <p:cNvSpPr/>
                <p:nvPr/>
              </p:nvSpPr>
              <p:spPr>
                <a:xfrm>
                  <a:off x="407028" y="5705409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2" name="Graphic 17">
              <a:extLst>
                <a:ext uri="{FF2B5EF4-FFF2-40B4-BE49-F238E27FC236}">
                  <a16:creationId xmlns:a16="http://schemas.microsoft.com/office/drawing/2014/main" id="{C3E6B8B2-A4B2-B9A8-D295-313B11657507}"/>
                </a:ext>
              </a:extLst>
            </p:cNvPr>
            <p:cNvGrpSpPr/>
            <p:nvPr/>
          </p:nvGrpSpPr>
          <p:grpSpPr>
            <a:xfrm>
              <a:off x="343927" y="5323446"/>
              <a:ext cx="321454" cy="320595"/>
              <a:chOff x="343927" y="5323446"/>
              <a:chExt cx="321454" cy="320595"/>
            </a:xfrm>
          </p:grpSpPr>
          <p:grpSp>
            <p:nvGrpSpPr>
              <p:cNvPr id="173" name="Graphic 17">
                <a:extLst>
                  <a:ext uri="{FF2B5EF4-FFF2-40B4-BE49-F238E27FC236}">
                    <a16:creationId xmlns:a16="http://schemas.microsoft.com/office/drawing/2014/main" id="{101B6F41-9B75-6517-679E-FF4213FF63AA}"/>
                  </a:ext>
                </a:extLst>
              </p:cNvPr>
              <p:cNvGrpSpPr/>
              <p:nvPr/>
            </p:nvGrpSpPr>
            <p:grpSpPr>
              <a:xfrm>
                <a:off x="343927" y="5323446"/>
                <a:ext cx="321454" cy="320595"/>
                <a:chOff x="343927" y="5323446"/>
                <a:chExt cx="321454" cy="320595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D11BB0E-5AF2-4532-0511-8480E329CE54}"/>
                    </a:ext>
                  </a:extLst>
                </p:cNvPr>
                <p:cNvSpPr/>
                <p:nvPr/>
              </p:nvSpPr>
              <p:spPr>
                <a:xfrm>
                  <a:off x="463039" y="5545605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408F4AF4-C425-3864-B986-A8F6A97B0F6F}"/>
                    </a:ext>
                  </a:extLst>
                </p:cNvPr>
                <p:cNvSpPr/>
                <p:nvPr/>
              </p:nvSpPr>
              <p:spPr>
                <a:xfrm>
                  <a:off x="383875" y="5517474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009319A7-F752-4AD2-AB79-03502DAE1CBE}"/>
                    </a:ext>
                  </a:extLst>
                </p:cNvPr>
                <p:cNvSpPr/>
                <p:nvPr/>
              </p:nvSpPr>
              <p:spPr>
                <a:xfrm>
                  <a:off x="343927" y="5457274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A5F0DDED-6A64-BD9F-256D-C5B69E46D555}"/>
                    </a:ext>
                  </a:extLst>
                </p:cNvPr>
                <p:cNvSpPr/>
                <p:nvPr/>
              </p:nvSpPr>
              <p:spPr>
                <a:xfrm>
                  <a:off x="360182" y="5374553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1BD26A8-4FEF-8827-2C24-52195F41F70E}"/>
                    </a:ext>
                  </a:extLst>
                </p:cNvPr>
                <p:cNvSpPr/>
                <p:nvPr/>
              </p:nvSpPr>
              <p:spPr>
                <a:xfrm>
                  <a:off x="426709" y="5323446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8A3D182D-0B90-9CDE-B081-AEC2B447C113}"/>
                    </a:ext>
                  </a:extLst>
                </p:cNvPr>
                <p:cNvSpPr/>
                <p:nvPr/>
              </p:nvSpPr>
              <p:spPr>
                <a:xfrm>
                  <a:off x="509287" y="5326876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4A626949-B9B9-E5FD-0927-D2F119686475}"/>
                    </a:ext>
                  </a:extLst>
                </p:cNvPr>
                <p:cNvSpPr/>
                <p:nvPr/>
              </p:nvSpPr>
              <p:spPr>
                <a:xfrm>
                  <a:off x="558745" y="5384140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36D08D59-72EC-46E7-AB87-84954E4BD864}"/>
                    </a:ext>
                  </a:extLst>
                </p:cNvPr>
                <p:cNvSpPr/>
                <p:nvPr/>
              </p:nvSpPr>
              <p:spPr>
                <a:xfrm>
                  <a:off x="563999" y="5467582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C4EBB7AA-17CD-8E7B-74E0-C6063F31DFFD}"/>
                    </a:ext>
                  </a:extLst>
                </p:cNvPr>
                <p:cNvSpPr/>
                <p:nvPr/>
              </p:nvSpPr>
              <p:spPr>
                <a:xfrm>
                  <a:off x="527868" y="5526390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3" name="Graphic 17">
                  <a:extLst>
                    <a:ext uri="{FF2B5EF4-FFF2-40B4-BE49-F238E27FC236}">
                      <a16:creationId xmlns:a16="http://schemas.microsoft.com/office/drawing/2014/main" id="{7FFA856C-C708-5B6F-C750-48BF0E974448}"/>
                    </a:ext>
                  </a:extLst>
                </p:cNvPr>
                <p:cNvGrpSpPr/>
                <p:nvPr/>
              </p:nvGrpSpPr>
              <p:grpSpPr>
                <a:xfrm>
                  <a:off x="384423" y="5364158"/>
                  <a:ext cx="240475" cy="239369"/>
                  <a:chOff x="384423" y="5364158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B81DB1C8-8AA6-D3F4-3B50-4C56CA2675C2}"/>
                      </a:ext>
                    </a:extLst>
                  </p:cNvPr>
                  <p:cNvSpPr/>
                  <p:nvPr/>
                </p:nvSpPr>
                <p:spPr>
                  <a:xfrm>
                    <a:off x="503312" y="5555973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95907DBB-C51C-C47F-C6F6-2C1CD3335084}"/>
                      </a:ext>
                    </a:extLst>
                  </p:cNvPr>
                  <p:cNvSpPr/>
                  <p:nvPr/>
                </p:nvSpPr>
                <p:spPr>
                  <a:xfrm>
                    <a:off x="424221" y="5536359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FDB12D83-886B-723C-2550-89DE8EF712C3}"/>
                      </a:ext>
                    </a:extLst>
                  </p:cNvPr>
                  <p:cNvSpPr/>
                  <p:nvPr/>
                </p:nvSpPr>
                <p:spPr>
                  <a:xfrm>
                    <a:off x="384423" y="5492020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279A4C17-2923-4B08-5DAA-AAEF01B6A5B5}"/>
                      </a:ext>
                    </a:extLst>
                  </p:cNvPr>
                  <p:cNvSpPr/>
                  <p:nvPr/>
                </p:nvSpPr>
                <p:spPr>
                  <a:xfrm>
                    <a:off x="400983" y="5416556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44AF0109-CDAC-1141-CF09-FD7719550869}"/>
                      </a:ext>
                    </a:extLst>
                  </p:cNvPr>
                  <p:cNvSpPr/>
                  <p:nvPr/>
                </p:nvSpPr>
                <p:spPr>
                  <a:xfrm>
                    <a:off x="467349" y="5364158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D34AE811-4B29-3703-A057-59926EBEEDCD}"/>
                      </a:ext>
                    </a:extLst>
                  </p:cNvPr>
                  <p:cNvSpPr/>
                  <p:nvPr/>
                </p:nvSpPr>
                <p:spPr>
                  <a:xfrm>
                    <a:off x="534127" y="5367536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9F786FD6-C682-8F6E-7481-C1D6A9C8A196}"/>
                      </a:ext>
                    </a:extLst>
                  </p:cNvPr>
                  <p:cNvSpPr/>
                  <p:nvPr/>
                </p:nvSpPr>
                <p:spPr>
                  <a:xfrm>
                    <a:off x="572476" y="5425016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3B5DB8B6-C059-591F-954D-E62EE2581E95}"/>
                      </a:ext>
                    </a:extLst>
                  </p:cNvPr>
                  <p:cNvSpPr/>
                  <p:nvPr/>
                </p:nvSpPr>
                <p:spPr>
                  <a:xfrm>
                    <a:off x="578577" y="5498068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26D55852-ED36-1BA1-B0C5-650C4F60034B}"/>
                      </a:ext>
                    </a:extLst>
                  </p:cNvPr>
                  <p:cNvSpPr/>
                  <p:nvPr/>
                </p:nvSpPr>
                <p:spPr>
                  <a:xfrm>
                    <a:off x="549580" y="5541616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0924BEF0-3121-5A7A-3AB8-0C7629568E6C}"/>
                  </a:ext>
                </a:extLst>
              </p:cNvPr>
              <p:cNvSpPr/>
              <p:nvPr/>
            </p:nvSpPr>
            <p:spPr>
              <a:xfrm>
                <a:off x="410597" y="5383999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4" name="Graphic 17">
                <a:extLst>
                  <a:ext uri="{FF2B5EF4-FFF2-40B4-BE49-F238E27FC236}">
                    <a16:creationId xmlns:a16="http://schemas.microsoft.com/office/drawing/2014/main" id="{12758105-79F3-3ACA-012E-B975DF584E0B}"/>
                  </a:ext>
                </a:extLst>
              </p:cNvPr>
              <p:cNvGrpSpPr/>
              <p:nvPr/>
            </p:nvGrpSpPr>
            <p:grpSpPr>
              <a:xfrm>
                <a:off x="410622" y="5384902"/>
                <a:ext cx="187451" cy="186000"/>
                <a:chOff x="410622" y="5384902"/>
                <a:chExt cx="187451" cy="186000"/>
              </a:xfrm>
              <a:solidFill>
                <a:srgbClr val="261342"/>
              </a:solidFill>
            </p:grpSpPr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089E7D63-9F81-8FB8-140D-966A7068377A}"/>
                    </a:ext>
                  </a:extLst>
                </p:cNvPr>
                <p:cNvSpPr/>
                <p:nvPr/>
              </p:nvSpPr>
              <p:spPr>
                <a:xfrm>
                  <a:off x="471793" y="5527493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7E268CED-C9BE-5115-D782-AFCC3A1CC47B}"/>
                    </a:ext>
                  </a:extLst>
                </p:cNvPr>
                <p:cNvSpPr/>
                <p:nvPr/>
              </p:nvSpPr>
              <p:spPr>
                <a:xfrm>
                  <a:off x="441104" y="5501149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FF0E5B35-7275-3E89-F10D-9A229035FE59}"/>
                    </a:ext>
                  </a:extLst>
                </p:cNvPr>
                <p:cNvSpPr/>
                <p:nvPr/>
              </p:nvSpPr>
              <p:spPr>
                <a:xfrm>
                  <a:off x="416912" y="5494461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1920BB2D-58A7-A393-FFBF-3E3E8F4A5EB0}"/>
                    </a:ext>
                  </a:extLst>
                </p:cNvPr>
                <p:cNvSpPr/>
                <p:nvPr/>
              </p:nvSpPr>
              <p:spPr>
                <a:xfrm>
                  <a:off x="410622" y="5479224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ADC098ED-F36F-680B-0241-F4BA97489DB8}"/>
                    </a:ext>
                  </a:extLst>
                </p:cNvPr>
                <p:cNvSpPr/>
                <p:nvPr/>
              </p:nvSpPr>
              <p:spPr>
                <a:xfrm>
                  <a:off x="421820" y="5431904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00D115B4-FCD7-088D-4D52-2F5AAD107A4A}"/>
                    </a:ext>
                  </a:extLst>
                </p:cNvPr>
                <p:cNvSpPr/>
                <p:nvPr/>
              </p:nvSpPr>
              <p:spPr>
                <a:xfrm>
                  <a:off x="450850" y="5398726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AFB3228D-14EC-5C88-C6DD-9E7E5839C98F}"/>
                    </a:ext>
                  </a:extLst>
                </p:cNvPr>
                <p:cNvSpPr/>
                <p:nvPr/>
              </p:nvSpPr>
              <p:spPr>
                <a:xfrm>
                  <a:off x="486861" y="5384902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77019559-98F7-F960-7A3B-489F99A3F09C}"/>
                    </a:ext>
                  </a:extLst>
                </p:cNvPr>
                <p:cNvSpPr/>
                <p:nvPr/>
              </p:nvSpPr>
              <p:spPr>
                <a:xfrm>
                  <a:off x="519719" y="5386630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9F9545D3-1B1B-73E2-E041-25BB24DE696F}"/>
                    </a:ext>
                  </a:extLst>
                </p:cNvPr>
                <p:cNvSpPr/>
                <p:nvPr/>
              </p:nvSpPr>
              <p:spPr>
                <a:xfrm>
                  <a:off x="519185" y="5401491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D7BF1953-F763-54DA-3DC7-5FE3818DC150}"/>
                    </a:ext>
                  </a:extLst>
                </p:cNvPr>
                <p:cNvSpPr/>
                <p:nvPr/>
              </p:nvSpPr>
              <p:spPr>
                <a:xfrm>
                  <a:off x="517060" y="5425959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42B70E8-FF49-5EFA-A95A-9B9CFC51210E}"/>
                    </a:ext>
                  </a:extLst>
                </p:cNvPr>
                <p:cNvSpPr/>
                <p:nvPr/>
              </p:nvSpPr>
              <p:spPr>
                <a:xfrm>
                  <a:off x="528748" y="5458169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FD2F5113-B729-94E3-A6B1-29773B276471}"/>
                    </a:ext>
                  </a:extLst>
                </p:cNvPr>
                <p:cNvSpPr/>
                <p:nvPr/>
              </p:nvSpPr>
              <p:spPr>
                <a:xfrm>
                  <a:off x="536281" y="5486758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E0D3FFED-1C4D-9C30-F4CE-17AC5AE85CB3}"/>
                    </a:ext>
                  </a:extLst>
                </p:cNvPr>
                <p:cNvSpPr/>
                <p:nvPr/>
              </p:nvSpPr>
              <p:spPr>
                <a:xfrm>
                  <a:off x="525562" y="5502018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38D7A6A1-6B9F-CA66-BE80-B68FFA7C01BB}"/>
                    </a:ext>
                  </a:extLst>
                </p:cNvPr>
                <p:cNvSpPr/>
                <p:nvPr/>
              </p:nvSpPr>
              <p:spPr>
                <a:xfrm>
                  <a:off x="494684" y="5494733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1234BC9F-37DA-F844-FD9E-CFB9C25496BB}"/>
                    </a:ext>
                  </a:extLst>
                </p:cNvPr>
                <p:cNvSpPr/>
                <p:nvPr/>
              </p:nvSpPr>
              <p:spPr>
                <a:xfrm>
                  <a:off x="507573" y="5501150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BAD0EA7B-A7DB-4B6F-1805-0B86D19FECFA}"/>
                  </a:ext>
                </a:extLst>
              </p:cNvPr>
              <p:cNvSpPr/>
              <p:nvPr/>
            </p:nvSpPr>
            <p:spPr>
              <a:xfrm>
                <a:off x="445151" y="5418230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E73E832-6863-9362-237D-1878471E9A52}"/>
                  </a:ext>
                </a:extLst>
              </p:cNvPr>
              <p:cNvSpPr/>
              <p:nvPr/>
            </p:nvSpPr>
            <p:spPr>
              <a:xfrm>
                <a:off x="475736" y="5448572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45E7998-87C1-1123-2C7C-7E4CA1686DB5}"/>
                  </a:ext>
                </a:extLst>
              </p:cNvPr>
              <p:cNvSpPr/>
              <p:nvPr/>
            </p:nvSpPr>
            <p:spPr>
              <a:xfrm>
                <a:off x="516736" y="5600253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03113A8B-0532-DACF-2F51-01B3774CFB50}"/>
                  </a:ext>
                </a:extLst>
              </p:cNvPr>
              <p:cNvSpPr/>
              <p:nvPr/>
            </p:nvSpPr>
            <p:spPr>
              <a:xfrm>
                <a:off x="592479" y="5562241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895152B-D4A2-052D-BE12-EF64935011E7}"/>
                  </a:ext>
                </a:extLst>
              </p:cNvPr>
              <p:cNvSpPr/>
              <p:nvPr/>
            </p:nvSpPr>
            <p:spPr>
              <a:xfrm>
                <a:off x="625163" y="5479762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9D4B697-93B2-E4EF-344C-ACB270584740}"/>
                  </a:ext>
                </a:extLst>
              </p:cNvPr>
              <p:cNvSpPr/>
              <p:nvPr/>
            </p:nvSpPr>
            <p:spPr>
              <a:xfrm>
                <a:off x="596715" y="5392474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3CF553A-C581-6F25-90BB-AAB6330E6365}"/>
                  </a:ext>
                </a:extLst>
              </p:cNvPr>
              <p:cNvSpPr/>
              <p:nvPr/>
            </p:nvSpPr>
            <p:spPr>
              <a:xfrm>
                <a:off x="518894" y="5345645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AC02AB0-27C7-97F3-AA4A-A0B680029378}"/>
                  </a:ext>
                </a:extLst>
              </p:cNvPr>
              <p:cNvSpPr/>
              <p:nvPr/>
            </p:nvSpPr>
            <p:spPr>
              <a:xfrm>
                <a:off x="437110" y="5365625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2A651A5-FFE0-91E8-DF67-9CFD1A8CA793}"/>
                  </a:ext>
                </a:extLst>
              </p:cNvPr>
              <p:cNvSpPr/>
              <p:nvPr/>
            </p:nvSpPr>
            <p:spPr>
              <a:xfrm>
                <a:off x="381318" y="5431865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67A4E682-48E3-95B7-0EB2-004343BDB0C9}"/>
                  </a:ext>
                </a:extLst>
              </p:cNvPr>
              <p:cNvSpPr/>
              <p:nvPr/>
            </p:nvSpPr>
            <p:spPr>
              <a:xfrm>
                <a:off x="380476" y="5515138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AADB2DE-1BE0-4925-6077-D93812A6F9B0}"/>
                  </a:ext>
                </a:extLst>
              </p:cNvPr>
              <p:cNvSpPr/>
              <p:nvPr/>
            </p:nvSpPr>
            <p:spPr>
              <a:xfrm>
                <a:off x="435028" y="5579784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1" name="Graphic 17">
              <a:extLst>
                <a:ext uri="{FF2B5EF4-FFF2-40B4-BE49-F238E27FC236}">
                  <a16:creationId xmlns:a16="http://schemas.microsoft.com/office/drawing/2014/main" id="{04FC1701-008E-2B64-A93E-5AE613EE3154}"/>
                </a:ext>
              </a:extLst>
            </p:cNvPr>
            <p:cNvGrpSpPr/>
            <p:nvPr/>
          </p:nvGrpSpPr>
          <p:grpSpPr>
            <a:xfrm>
              <a:off x="361824" y="5274450"/>
              <a:ext cx="285532" cy="62207"/>
              <a:chOff x="361824" y="5274450"/>
              <a:chExt cx="285532" cy="62207"/>
            </a:xfrm>
            <a:solidFill>
              <a:srgbClr val="C73887"/>
            </a:solidFill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EDA5059-762B-C1F2-88D5-D66B366FB845}"/>
                  </a:ext>
                </a:extLst>
              </p:cNvPr>
              <p:cNvSpPr/>
              <p:nvPr/>
            </p:nvSpPr>
            <p:spPr>
              <a:xfrm>
                <a:off x="361824" y="5274450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7DB1F5F-3D73-9186-DD33-5FB378395A58}"/>
                  </a:ext>
                </a:extLst>
              </p:cNvPr>
              <p:cNvSpPr/>
              <p:nvPr/>
            </p:nvSpPr>
            <p:spPr>
              <a:xfrm>
                <a:off x="585218" y="5274450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4" name="Graphic 17">
              <a:extLst>
                <a:ext uri="{FF2B5EF4-FFF2-40B4-BE49-F238E27FC236}">
                  <a16:creationId xmlns:a16="http://schemas.microsoft.com/office/drawing/2014/main" id="{2D9DE17F-C7DD-1B4F-CECC-72BC15D396D5}"/>
                </a:ext>
              </a:extLst>
            </p:cNvPr>
            <p:cNvGrpSpPr/>
            <p:nvPr/>
          </p:nvGrpSpPr>
          <p:grpSpPr>
            <a:xfrm>
              <a:off x="361824" y="5630760"/>
              <a:ext cx="285532" cy="62207"/>
              <a:chOff x="361824" y="5630760"/>
              <a:chExt cx="285532" cy="62207"/>
            </a:xfrm>
            <a:solidFill>
              <a:srgbClr val="C73887"/>
            </a:solidFill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1CA27B5-3CEF-5ABF-FB5A-E873DE6160DA}"/>
                  </a:ext>
                </a:extLst>
              </p:cNvPr>
              <p:cNvSpPr/>
              <p:nvPr/>
            </p:nvSpPr>
            <p:spPr>
              <a:xfrm>
                <a:off x="361824" y="5630760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9E82481F-08C0-03FF-5C86-463ABA541603}"/>
                  </a:ext>
                </a:extLst>
              </p:cNvPr>
              <p:cNvSpPr/>
              <p:nvPr/>
            </p:nvSpPr>
            <p:spPr>
              <a:xfrm>
                <a:off x="585218" y="5630760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8" name="Graphic 18">
            <a:extLst>
              <a:ext uri="{FF2B5EF4-FFF2-40B4-BE49-F238E27FC236}">
                <a16:creationId xmlns:a16="http://schemas.microsoft.com/office/drawing/2014/main" id="{E4F6D805-C2A0-952D-FA5E-6DDD98EBDABD}"/>
              </a:ext>
            </a:extLst>
          </p:cNvPr>
          <p:cNvGrpSpPr/>
          <p:nvPr/>
        </p:nvGrpSpPr>
        <p:grpSpPr>
          <a:xfrm flipV="1">
            <a:off x="315269" y="258709"/>
            <a:ext cx="669446" cy="662996"/>
            <a:chOff x="353369" y="1097597"/>
            <a:chExt cx="669446" cy="662996"/>
          </a:xfrm>
        </p:grpSpPr>
        <p:grpSp>
          <p:nvGrpSpPr>
            <p:cNvPr id="229" name="Graphic 18">
              <a:extLst>
                <a:ext uri="{FF2B5EF4-FFF2-40B4-BE49-F238E27FC236}">
                  <a16:creationId xmlns:a16="http://schemas.microsoft.com/office/drawing/2014/main" id="{75DDDEF9-BF23-8543-4172-2609D9141C56}"/>
                </a:ext>
              </a:extLst>
            </p:cNvPr>
            <p:cNvGrpSpPr/>
            <p:nvPr/>
          </p:nvGrpSpPr>
          <p:grpSpPr>
            <a:xfrm>
              <a:off x="366743" y="1118871"/>
              <a:ext cx="656072" cy="641722"/>
              <a:chOff x="366743" y="1118871"/>
              <a:chExt cx="656072" cy="641722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6366F50-208A-CCCC-AA73-FE0C0DCC23E1}"/>
                  </a:ext>
                </a:extLst>
              </p:cNvPr>
              <p:cNvSpPr/>
              <p:nvPr/>
            </p:nvSpPr>
            <p:spPr>
              <a:xfrm>
                <a:off x="955304" y="1286908"/>
                <a:ext cx="67511" cy="67520"/>
              </a:xfrm>
              <a:custGeom>
                <a:avLst/>
                <a:gdLst>
                  <a:gd name="connsiteX0" fmla="*/ 6961 w 67511"/>
                  <a:gd name="connsiteY0" fmla="*/ 13252 h 67520"/>
                  <a:gd name="connsiteX1" fmla="*/ 22720 w 67511"/>
                  <a:gd name="connsiteY1" fmla="*/ 65644 h 67520"/>
                  <a:gd name="connsiteX2" fmla="*/ 60597 w 67511"/>
                  <a:gd name="connsiteY2" fmla="*/ 54240 h 67520"/>
                  <a:gd name="connsiteX3" fmla="*/ 44838 w 67511"/>
                  <a:gd name="connsiteY3" fmla="*/ 1847 h 67520"/>
                  <a:gd name="connsiteX4" fmla="*/ 6961 w 67511"/>
                  <a:gd name="connsiteY4" fmla="*/ 13252 h 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11" h="67520">
                    <a:moveTo>
                      <a:pt x="6961" y="13252"/>
                    </a:moveTo>
                    <a:cubicBezTo>
                      <a:pt x="-7002" y="31707"/>
                      <a:pt x="947" y="57903"/>
                      <a:pt x="22720" y="65644"/>
                    </a:cubicBezTo>
                    <a:cubicBezTo>
                      <a:pt x="36267" y="70483"/>
                      <a:pt x="51957" y="65713"/>
                      <a:pt x="60597" y="54240"/>
                    </a:cubicBezTo>
                    <a:cubicBezTo>
                      <a:pt x="74490" y="35785"/>
                      <a:pt x="66542" y="9519"/>
                      <a:pt x="44838" y="1847"/>
                    </a:cubicBezTo>
                    <a:cubicBezTo>
                      <a:pt x="31291" y="-2922"/>
                      <a:pt x="15600" y="1778"/>
                      <a:pt x="6961" y="13252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1" name="Graphic 18">
                <a:extLst>
                  <a:ext uri="{FF2B5EF4-FFF2-40B4-BE49-F238E27FC236}">
                    <a16:creationId xmlns:a16="http://schemas.microsoft.com/office/drawing/2014/main" id="{C7737801-4A6F-4642-290C-E5598C160DA6}"/>
                  </a:ext>
                </a:extLst>
              </p:cNvPr>
              <p:cNvGrpSpPr/>
              <p:nvPr/>
            </p:nvGrpSpPr>
            <p:grpSpPr>
              <a:xfrm>
                <a:off x="601224" y="1396701"/>
                <a:ext cx="346088" cy="363891"/>
                <a:chOff x="601224" y="1396701"/>
                <a:chExt cx="346088" cy="363891"/>
              </a:xfrm>
            </p:grpSpPr>
            <p:grpSp>
              <p:nvGrpSpPr>
                <p:cNvPr id="232" name="Graphic 18">
                  <a:extLst>
                    <a:ext uri="{FF2B5EF4-FFF2-40B4-BE49-F238E27FC236}">
                      <a16:creationId xmlns:a16="http://schemas.microsoft.com/office/drawing/2014/main" id="{6C363478-4894-97A8-F686-EF234A573EDC}"/>
                    </a:ext>
                  </a:extLst>
                </p:cNvPr>
                <p:cNvGrpSpPr/>
                <p:nvPr/>
              </p:nvGrpSpPr>
              <p:grpSpPr>
                <a:xfrm>
                  <a:off x="667345" y="1396701"/>
                  <a:ext cx="279966" cy="156710"/>
                  <a:chOff x="667345" y="1396701"/>
                  <a:chExt cx="279966" cy="156710"/>
                </a:xfrm>
              </p:grpSpPr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7D2758A1-4B39-35E4-4F82-747CEF0C24AC}"/>
                      </a:ext>
                    </a:extLst>
                  </p:cNvPr>
                  <p:cNvSpPr/>
                  <p:nvPr/>
                </p:nvSpPr>
                <p:spPr>
                  <a:xfrm>
                    <a:off x="667345" y="1396701"/>
                    <a:ext cx="279966" cy="156710"/>
                  </a:xfrm>
                  <a:custGeom>
                    <a:avLst/>
                    <a:gdLst>
                      <a:gd name="connsiteX0" fmla="*/ 21276 w 279966"/>
                      <a:gd name="connsiteY0" fmla="*/ 90911 h 156710"/>
                      <a:gd name="connsiteX1" fmla="*/ 200019 w 279966"/>
                      <a:gd name="connsiteY1" fmla="*/ 433 h 156710"/>
                      <a:gd name="connsiteX2" fmla="*/ 274322 w 279966"/>
                      <a:gd name="connsiteY2" fmla="*/ 61051 h 156710"/>
                      <a:gd name="connsiteX3" fmla="*/ 243149 w 279966"/>
                      <a:gd name="connsiteY3" fmla="*/ 147589 h 156710"/>
                      <a:gd name="connsiteX4" fmla="*/ 16783 w 279966"/>
                      <a:gd name="connsiteY4" fmla="*/ 125539 h 156710"/>
                      <a:gd name="connsiteX5" fmla="*/ 21276 w 279966"/>
                      <a:gd name="connsiteY5" fmla="*/ 90911 h 156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66" h="156710">
                        <a:moveTo>
                          <a:pt x="21276" y="90911"/>
                        </a:moveTo>
                        <a:cubicBezTo>
                          <a:pt x="21276" y="90911"/>
                          <a:pt x="118250" y="5894"/>
                          <a:pt x="200019" y="433"/>
                        </a:cubicBezTo>
                        <a:cubicBezTo>
                          <a:pt x="281856" y="-5027"/>
                          <a:pt x="287939" y="42596"/>
                          <a:pt x="274322" y="61051"/>
                        </a:cubicBezTo>
                        <a:cubicBezTo>
                          <a:pt x="252273" y="90980"/>
                          <a:pt x="284068" y="123466"/>
                          <a:pt x="243149" y="147589"/>
                        </a:cubicBezTo>
                        <a:cubicBezTo>
                          <a:pt x="186541" y="180904"/>
                          <a:pt x="49062" y="111163"/>
                          <a:pt x="16783" y="125539"/>
                        </a:cubicBezTo>
                        <a:cubicBezTo>
                          <a:pt x="-15427" y="139847"/>
                          <a:pt x="5931" y="98445"/>
                          <a:pt x="21276" y="9091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30051FC8-A9C6-1731-38A2-B874E4BCC5B2}"/>
                      </a:ext>
                    </a:extLst>
                  </p:cNvPr>
                  <p:cNvSpPr/>
                  <p:nvPr/>
                </p:nvSpPr>
                <p:spPr>
                  <a:xfrm>
                    <a:off x="848492" y="1414128"/>
                    <a:ext cx="74458" cy="17791"/>
                  </a:xfrm>
                  <a:custGeom>
                    <a:avLst/>
                    <a:gdLst>
                      <a:gd name="connsiteX0" fmla="*/ 16936 w 74458"/>
                      <a:gd name="connsiteY0" fmla="*/ 15561 h 17791"/>
                      <a:gd name="connsiteX1" fmla="*/ 2 w 74458"/>
                      <a:gd name="connsiteY1" fmla="*/ 7405 h 17791"/>
                      <a:gd name="connsiteX2" fmla="*/ 17282 w 74458"/>
                      <a:gd name="connsiteY2" fmla="*/ 9 h 17791"/>
                      <a:gd name="connsiteX3" fmla="*/ 34216 w 74458"/>
                      <a:gd name="connsiteY3" fmla="*/ 8165 h 17791"/>
                      <a:gd name="connsiteX4" fmla="*/ 16936 w 74458"/>
                      <a:gd name="connsiteY4" fmla="*/ 15561 h 17791"/>
                      <a:gd name="connsiteX5" fmla="*/ 74444 w 74458"/>
                      <a:gd name="connsiteY5" fmla="*/ 12935 h 17791"/>
                      <a:gd name="connsiteX6" fmla="*/ 61725 w 74458"/>
                      <a:gd name="connsiteY6" fmla="*/ 5539 h 17791"/>
                      <a:gd name="connsiteX7" fmla="*/ 47763 w 74458"/>
                      <a:gd name="connsiteY7" fmla="*/ 10239 h 17791"/>
                      <a:gd name="connsiteX8" fmla="*/ 60412 w 74458"/>
                      <a:gd name="connsiteY8" fmla="*/ 17635 h 17791"/>
                      <a:gd name="connsiteX9" fmla="*/ 74444 w 74458"/>
                      <a:gd name="connsiteY9" fmla="*/ 12935 h 17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58" h="17791">
                        <a:moveTo>
                          <a:pt x="16936" y="15561"/>
                        </a:moveTo>
                        <a:cubicBezTo>
                          <a:pt x="7467" y="15354"/>
                          <a:pt x="-136" y="11760"/>
                          <a:pt x="2" y="7405"/>
                        </a:cubicBezTo>
                        <a:cubicBezTo>
                          <a:pt x="71" y="3120"/>
                          <a:pt x="7812" y="-198"/>
                          <a:pt x="17282" y="9"/>
                        </a:cubicBezTo>
                        <a:cubicBezTo>
                          <a:pt x="26751" y="217"/>
                          <a:pt x="34354" y="3880"/>
                          <a:pt x="34216" y="8165"/>
                        </a:cubicBezTo>
                        <a:cubicBezTo>
                          <a:pt x="34147" y="12451"/>
                          <a:pt x="26405" y="15768"/>
                          <a:pt x="16936" y="15561"/>
                        </a:cubicBezTo>
                        <a:close/>
                        <a:moveTo>
                          <a:pt x="74444" y="12935"/>
                        </a:moveTo>
                        <a:cubicBezTo>
                          <a:pt x="74789" y="9617"/>
                          <a:pt x="69052" y="6299"/>
                          <a:pt x="61725" y="5539"/>
                        </a:cubicBezTo>
                        <a:cubicBezTo>
                          <a:pt x="54330" y="4778"/>
                          <a:pt x="48109" y="6921"/>
                          <a:pt x="47763" y="10239"/>
                        </a:cubicBezTo>
                        <a:cubicBezTo>
                          <a:pt x="47418" y="13557"/>
                          <a:pt x="53086" y="16874"/>
                          <a:pt x="60412" y="17635"/>
                        </a:cubicBezTo>
                        <a:cubicBezTo>
                          <a:pt x="67877" y="18395"/>
                          <a:pt x="74098" y="16321"/>
                          <a:pt x="74444" y="12935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" name="Graphic 18">
                  <a:extLst>
                    <a:ext uri="{FF2B5EF4-FFF2-40B4-BE49-F238E27FC236}">
                      <a16:creationId xmlns:a16="http://schemas.microsoft.com/office/drawing/2014/main" id="{E69891CC-E5DB-D1A2-C7BD-EEF28D673118}"/>
                    </a:ext>
                  </a:extLst>
                </p:cNvPr>
                <p:cNvGrpSpPr/>
                <p:nvPr/>
              </p:nvGrpSpPr>
              <p:grpSpPr>
                <a:xfrm>
                  <a:off x="601224" y="1487046"/>
                  <a:ext cx="157840" cy="273546"/>
                  <a:chOff x="601224" y="1487046"/>
                  <a:chExt cx="157840" cy="273546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40875844-16B8-32FE-08FC-3DD1F622A750}"/>
                      </a:ext>
                    </a:extLst>
                  </p:cNvPr>
                  <p:cNvSpPr/>
                  <p:nvPr/>
                </p:nvSpPr>
                <p:spPr>
                  <a:xfrm>
                    <a:off x="601224" y="1487046"/>
                    <a:ext cx="157840" cy="273546"/>
                  </a:xfrm>
                  <a:custGeom>
                    <a:avLst/>
                    <a:gdLst>
                      <a:gd name="connsiteX0" fmla="*/ 52907 w 157840"/>
                      <a:gd name="connsiteY0" fmla="*/ 18951 h 273546"/>
                      <a:gd name="connsiteX1" fmla="*/ 156102 w 157840"/>
                      <a:gd name="connsiteY1" fmla="*/ 190644 h 273546"/>
                      <a:gd name="connsiteX2" fmla="*/ 101083 w 157840"/>
                      <a:gd name="connsiteY2" fmla="*/ 269164 h 273546"/>
                      <a:gd name="connsiteX3" fmla="*/ 12541 w 157840"/>
                      <a:gd name="connsiteY3" fmla="*/ 244350 h 273546"/>
                      <a:gd name="connsiteX4" fmla="*/ 18070 w 157840"/>
                      <a:gd name="connsiteY4" fmla="*/ 17016 h 273546"/>
                      <a:gd name="connsiteX5" fmla="*/ 52907 w 157840"/>
                      <a:gd name="connsiteY5" fmla="*/ 18951 h 27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840" h="273546">
                        <a:moveTo>
                          <a:pt x="52907" y="18951"/>
                        </a:moveTo>
                        <a:cubicBezTo>
                          <a:pt x="52907" y="18951"/>
                          <a:pt x="144766" y="109498"/>
                          <a:pt x="156102" y="190644"/>
                        </a:cubicBezTo>
                        <a:cubicBezTo>
                          <a:pt x="167438" y="271859"/>
                          <a:pt x="120367" y="281398"/>
                          <a:pt x="101083" y="269164"/>
                        </a:cubicBezTo>
                        <a:cubicBezTo>
                          <a:pt x="69634" y="249326"/>
                          <a:pt x="39497" y="283402"/>
                          <a:pt x="12541" y="244350"/>
                        </a:cubicBezTo>
                        <a:cubicBezTo>
                          <a:pt x="-24784" y="190367"/>
                          <a:pt x="34728" y="48189"/>
                          <a:pt x="18070" y="17016"/>
                        </a:cubicBezTo>
                        <a:cubicBezTo>
                          <a:pt x="1413" y="-14088"/>
                          <a:pt x="44267" y="4159"/>
                          <a:pt x="52907" y="1895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8CFAB3DF-90C9-968C-8648-3F32353D1CAA}"/>
                      </a:ext>
                    </a:extLst>
                  </p:cNvPr>
                  <p:cNvSpPr/>
                  <p:nvPr/>
                </p:nvSpPr>
                <p:spPr>
                  <a:xfrm>
                    <a:off x="724720" y="1660683"/>
                    <a:ext cx="15652" cy="74584"/>
                  </a:xfrm>
                  <a:custGeom>
                    <a:avLst/>
                    <a:gdLst>
                      <a:gd name="connsiteX0" fmla="*/ 51 w 15652"/>
                      <a:gd name="connsiteY0" fmla="*/ 17491 h 74584"/>
                      <a:gd name="connsiteX1" fmla="*/ 6962 w 15652"/>
                      <a:gd name="connsiteY1" fmla="*/ 4 h 74584"/>
                      <a:gd name="connsiteX2" fmla="*/ 15602 w 15652"/>
                      <a:gd name="connsiteY2" fmla="*/ 16731 h 74584"/>
                      <a:gd name="connsiteX3" fmla="*/ 8690 w 15652"/>
                      <a:gd name="connsiteY3" fmla="*/ 34218 h 74584"/>
                      <a:gd name="connsiteX4" fmla="*/ 51 w 15652"/>
                      <a:gd name="connsiteY4" fmla="*/ 17491 h 74584"/>
                      <a:gd name="connsiteX5" fmla="*/ 6824 w 15652"/>
                      <a:gd name="connsiteY5" fmla="*/ 74584 h 74584"/>
                      <a:gd name="connsiteX6" fmla="*/ 13252 w 15652"/>
                      <a:gd name="connsiteY6" fmla="*/ 61382 h 74584"/>
                      <a:gd name="connsiteX7" fmla="*/ 7585 w 15652"/>
                      <a:gd name="connsiteY7" fmla="*/ 47835 h 74584"/>
                      <a:gd name="connsiteX8" fmla="*/ 1156 w 15652"/>
                      <a:gd name="connsiteY8" fmla="*/ 61037 h 74584"/>
                      <a:gd name="connsiteX9" fmla="*/ 6824 w 15652"/>
                      <a:gd name="connsiteY9" fmla="*/ 74584 h 7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652" h="74584">
                        <a:moveTo>
                          <a:pt x="51" y="17491"/>
                        </a:moveTo>
                        <a:cubicBezTo>
                          <a:pt x="-433" y="8022"/>
                          <a:pt x="2608" y="212"/>
                          <a:pt x="6962" y="4"/>
                        </a:cubicBezTo>
                        <a:cubicBezTo>
                          <a:pt x="11248" y="-203"/>
                          <a:pt x="15119" y="7262"/>
                          <a:pt x="15602" y="16731"/>
                        </a:cubicBezTo>
                        <a:cubicBezTo>
                          <a:pt x="16086" y="26200"/>
                          <a:pt x="12976" y="34011"/>
                          <a:pt x="8690" y="34218"/>
                        </a:cubicBezTo>
                        <a:cubicBezTo>
                          <a:pt x="4405" y="34426"/>
                          <a:pt x="534" y="26892"/>
                          <a:pt x="51" y="17491"/>
                        </a:cubicBezTo>
                        <a:close/>
                        <a:moveTo>
                          <a:pt x="6824" y="74584"/>
                        </a:moveTo>
                        <a:cubicBezTo>
                          <a:pt x="10142" y="74653"/>
                          <a:pt x="13045" y="68778"/>
                          <a:pt x="13252" y="61382"/>
                        </a:cubicBezTo>
                        <a:cubicBezTo>
                          <a:pt x="13460" y="53987"/>
                          <a:pt x="10902" y="47904"/>
                          <a:pt x="7585" y="47835"/>
                        </a:cubicBezTo>
                        <a:cubicBezTo>
                          <a:pt x="4267" y="47766"/>
                          <a:pt x="1364" y="53641"/>
                          <a:pt x="1156" y="61037"/>
                        </a:cubicBezTo>
                        <a:cubicBezTo>
                          <a:pt x="880" y="68432"/>
                          <a:pt x="3437" y="74515"/>
                          <a:pt x="6824" y="74584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8" name="Graphic 18">
                <a:extLst>
                  <a:ext uri="{FF2B5EF4-FFF2-40B4-BE49-F238E27FC236}">
                    <a16:creationId xmlns:a16="http://schemas.microsoft.com/office/drawing/2014/main" id="{BEFCDBF2-CA1E-0411-D87E-FC57EDF70F56}"/>
                  </a:ext>
                </a:extLst>
              </p:cNvPr>
              <p:cNvGrpSpPr/>
              <p:nvPr/>
            </p:nvGrpSpPr>
            <p:grpSpPr>
              <a:xfrm>
                <a:off x="366743" y="1162410"/>
                <a:ext cx="427358" cy="303699"/>
                <a:chOff x="366743" y="1162410"/>
                <a:chExt cx="427358" cy="303699"/>
              </a:xfrm>
            </p:grpSpPr>
            <p:grpSp>
              <p:nvGrpSpPr>
                <p:cNvPr id="239" name="Graphic 18">
                  <a:extLst>
                    <a:ext uri="{FF2B5EF4-FFF2-40B4-BE49-F238E27FC236}">
                      <a16:creationId xmlns:a16="http://schemas.microsoft.com/office/drawing/2014/main" id="{06693367-BE61-2722-EF26-FEC088D85FB4}"/>
                    </a:ext>
                  </a:extLst>
                </p:cNvPr>
                <p:cNvGrpSpPr/>
                <p:nvPr/>
              </p:nvGrpSpPr>
              <p:grpSpPr>
                <a:xfrm>
                  <a:off x="588086" y="1162410"/>
                  <a:ext cx="206015" cy="246391"/>
                  <a:chOff x="588086" y="1162410"/>
                  <a:chExt cx="206015" cy="246391"/>
                </a:xfrm>
              </p:grpSpPr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279CC41C-C5D2-5B9E-3EA0-E324CFE320FF}"/>
                      </a:ext>
                    </a:extLst>
                  </p:cNvPr>
                  <p:cNvSpPr/>
                  <p:nvPr/>
                </p:nvSpPr>
                <p:spPr>
                  <a:xfrm>
                    <a:off x="588086" y="1162410"/>
                    <a:ext cx="206015" cy="246391"/>
                  </a:xfrm>
                  <a:custGeom>
                    <a:avLst/>
                    <a:gdLst>
                      <a:gd name="connsiteX0" fmla="*/ 41230 w 206015"/>
                      <a:gd name="connsiteY0" fmla="*/ 237282 h 246391"/>
                      <a:gd name="connsiteX1" fmla="*/ 192118 w 206015"/>
                      <a:gd name="connsiteY1" fmla="*/ 105471 h 246391"/>
                      <a:gd name="connsiteX2" fmla="*/ 163779 w 206015"/>
                      <a:gd name="connsiteY2" fmla="*/ 13888 h 246391"/>
                      <a:gd name="connsiteX3" fmla="*/ 71850 w 206015"/>
                      <a:gd name="connsiteY3" fmla="*/ 10363 h 246391"/>
                      <a:gd name="connsiteX4" fmla="*/ 7431 w 206015"/>
                      <a:gd name="connsiteY4" fmla="*/ 228435 h 246391"/>
                      <a:gd name="connsiteX5" fmla="*/ 41230 w 206015"/>
                      <a:gd name="connsiteY5" fmla="*/ 237282 h 246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015" h="246391">
                        <a:moveTo>
                          <a:pt x="41230" y="237282"/>
                        </a:moveTo>
                        <a:cubicBezTo>
                          <a:pt x="41230" y="237282"/>
                          <a:pt x="156452" y="179291"/>
                          <a:pt x="192118" y="105471"/>
                        </a:cubicBezTo>
                        <a:cubicBezTo>
                          <a:pt x="227853" y="31652"/>
                          <a:pt x="185966" y="8151"/>
                          <a:pt x="163779" y="13888"/>
                        </a:cubicBezTo>
                        <a:cubicBezTo>
                          <a:pt x="127768" y="23150"/>
                          <a:pt x="109589" y="-18529"/>
                          <a:pt x="71850" y="10363"/>
                        </a:cubicBezTo>
                        <a:cubicBezTo>
                          <a:pt x="19734" y="50314"/>
                          <a:pt x="32797" y="203897"/>
                          <a:pt x="7431" y="228435"/>
                        </a:cubicBezTo>
                        <a:cubicBezTo>
                          <a:pt x="-17867" y="252972"/>
                          <a:pt x="28512" y="248687"/>
                          <a:pt x="41230" y="237282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4C1B30E3-88E0-5976-57DB-D798B1809520}"/>
                      </a:ext>
                    </a:extLst>
                  </p:cNvPr>
                  <p:cNvSpPr/>
                  <p:nvPr/>
                </p:nvSpPr>
                <p:spPr>
                  <a:xfrm>
                    <a:off x="747153" y="1205123"/>
                    <a:ext cx="29325" cy="71427"/>
                  </a:xfrm>
                  <a:custGeom>
                    <a:avLst/>
                    <a:gdLst>
                      <a:gd name="connsiteX0" fmla="*/ 15564 w 29325"/>
                      <a:gd name="connsiteY0" fmla="*/ 39119 h 71427"/>
                      <a:gd name="connsiteX1" fmla="*/ 16739 w 29325"/>
                      <a:gd name="connsiteY1" fmla="*/ 57919 h 71427"/>
                      <a:gd name="connsiteX2" fmla="*/ 3399 w 29325"/>
                      <a:gd name="connsiteY2" fmla="*/ 71190 h 71427"/>
                      <a:gd name="connsiteX3" fmla="*/ 2224 w 29325"/>
                      <a:gd name="connsiteY3" fmla="*/ 52459 h 71427"/>
                      <a:gd name="connsiteX4" fmla="*/ 15564 w 29325"/>
                      <a:gd name="connsiteY4" fmla="*/ 39119 h 71427"/>
                      <a:gd name="connsiteX5" fmla="*/ 16531 w 29325"/>
                      <a:gd name="connsiteY5" fmla="*/ 11263 h 71427"/>
                      <a:gd name="connsiteX6" fmla="*/ 18605 w 29325"/>
                      <a:gd name="connsiteY6" fmla="*/ 25778 h 71427"/>
                      <a:gd name="connsiteX7" fmla="*/ 28213 w 29325"/>
                      <a:gd name="connsiteY7" fmla="*/ 14650 h 71427"/>
                      <a:gd name="connsiteX8" fmla="*/ 26139 w 29325"/>
                      <a:gd name="connsiteY8" fmla="*/ 135 h 71427"/>
                      <a:gd name="connsiteX9" fmla="*/ 16531 w 29325"/>
                      <a:gd name="connsiteY9" fmla="*/ 11263 h 71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325" h="71427">
                        <a:moveTo>
                          <a:pt x="15564" y="39119"/>
                        </a:moveTo>
                        <a:cubicBezTo>
                          <a:pt x="19573" y="40639"/>
                          <a:pt x="20126" y="49003"/>
                          <a:pt x="16739" y="57919"/>
                        </a:cubicBezTo>
                        <a:cubicBezTo>
                          <a:pt x="13352" y="66766"/>
                          <a:pt x="7408" y="72711"/>
                          <a:pt x="3399" y="71190"/>
                        </a:cubicBezTo>
                        <a:cubicBezTo>
                          <a:pt x="-610" y="69669"/>
                          <a:pt x="-1163" y="61306"/>
                          <a:pt x="2224" y="52459"/>
                        </a:cubicBezTo>
                        <a:cubicBezTo>
                          <a:pt x="5541" y="43542"/>
                          <a:pt x="11555" y="37598"/>
                          <a:pt x="15564" y="39119"/>
                        </a:cubicBezTo>
                        <a:close/>
                        <a:moveTo>
                          <a:pt x="16531" y="11263"/>
                        </a:moveTo>
                        <a:cubicBezTo>
                          <a:pt x="14458" y="18314"/>
                          <a:pt x="15356" y="24880"/>
                          <a:pt x="18605" y="25778"/>
                        </a:cubicBezTo>
                        <a:cubicBezTo>
                          <a:pt x="21854" y="26746"/>
                          <a:pt x="26139" y="21769"/>
                          <a:pt x="28213" y="14650"/>
                        </a:cubicBezTo>
                        <a:cubicBezTo>
                          <a:pt x="30286" y="7600"/>
                          <a:pt x="29388" y="1034"/>
                          <a:pt x="26139" y="135"/>
                        </a:cubicBezTo>
                        <a:cubicBezTo>
                          <a:pt x="22959" y="-902"/>
                          <a:pt x="18605" y="4144"/>
                          <a:pt x="16531" y="11263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" name="Graphic 18">
                  <a:extLst>
                    <a:ext uri="{FF2B5EF4-FFF2-40B4-BE49-F238E27FC236}">
                      <a16:creationId xmlns:a16="http://schemas.microsoft.com/office/drawing/2014/main" id="{094E9E2C-E7E4-1F62-0F1F-A1B532DBEACC}"/>
                    </a:ext>
                  </a:extLst>
                </p:cNvPr>
                <p:cNvGrpSpPr/>
                <p:nvPr/>
              </p:nvGrpSpPr>
              <p:grpSpPr>
                <a:xfrm>
                  <a:off x="366743" y="1247016"/>
                  <a:ext cx="239708" cy="219092"/>
                  <a:chOff x="366743" y="1247016"/>
                  <a:chExt cx="239708" cy="219092"/>
                </a:xfrm>
              </p:grpSpPr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03D353FA-E194-F7A9-DD66-5B41CC63C5DA}"/>
                      </a:ext>
                    </a:extLst>
                  </p:cNvPr>
                  <p:cNvSpPr/>
                  <p:nvPr/>
                </p:nvSpPr>
                <p:spPr>
                  <a:xfrm>
                    <a:off x="366743" y="1247016"/>
                    <a:ext cx="239708" cy="219092"/>
                  </a:xfrm>
                  <a:custGeom>
                    <a:avLst/>
                    <a:gdLst>
                      <a:gd name="connsiteX0" fmla="*/ 232645 w 239708"/>
                      <a:gd name="connsiteY0" fmla="*/ 177766 h 219092"/>
                      <a:gd name="connsiteX1" fmla="*/ 112170 w 239708"/>
                      <a:gd name="connsiteY1" fmla="*/ 17685 h 219092"/>
                      <a:gd name="connsiteX2" fmla="*/ 18720 w 239708"/>
                      <a:gd name="connsiteY2" fmla="*/ 39251 h 219092"/>
                      <a:gd name="connsiteX3" fmla="*/ 8490 w 239708"/>
                      <a:gd name="connsiteY3" fmla="*/ 130626 h 219092"/>
                      <a:gd name="connsiteX4" fmla="*/ 221309 w 239708"/>
                      <a:gd name="connsiteY4" fmla="*/ 210736 h 219092"/>
                      <a:gd name="connsiteX5" fmla="*/ 232645 w 239708"/>
                      <a:gd name="connsiteY5" fmla="*/ 177766 h 219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9708" h="219092">
                        <a:moveTo>
                          <a:pt x="232645" y="177766"/>
                        </a:moveTo>
                        <a:cubicBezTo>
                          <a:pt x="232645" y="177766"/>
                          <a:pt x="183155" y="58673"/>
                          <a:pt x="112170" y="17685"/>
                        </a:cubicBezTo>
                        <a:cubicBezTo>
                          <a:pt x="41184" y="-23303"/>
                          <a:pt x="14711" y="16787"/>
                          <a:pt x="18720" y="39251"/>
                        </a:cubicBezTo>
                        <a:cubicBezTo>
                          <a:pt x="25286" y="75815"/>
                          <a:pt x="-17568" y="90952"/>
                          <a:pt x="8490" y="130626"/>
                        </a:cubicBezTo>
                        <a:cubicBezTo>
                          <a:pt x="44571" y="185507"/>
                          <a:pt x="198638" y="183641"/>
                          <a:pt x="221309" y="210736"/>
                        </a:cubicBezTo>
                        <a:cubicBezTo>
                          <a:pt x="243980" y="237900"/>
                          <a:pt x="243082" y="191313"/>
                          <a:pt x="232645" y="177766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C52C3CC1-2F31-4512-2448-D404ADA1426D}"/>
                      </a:ext>
                    </a:extLst>
                  </p:cNvPr>
                  <p:cNvSpPr/>
                  <p:nvPr/>
                </p:nvSpPr>
                <p:spPr>
                  <a:xfrm>
                    <a:off x="415626" y="1264347"/>
                    <a:ext cx="69731" cy="33506"/>
                  </a:xfrm>
                  <a:custGeom>
                    <a:avLst/>
                    <a:gdLst>
                      <a:gd name="connsiteX0" fmla="*/ 38334 w 69731"/>
                      <a:gd name="connsiteY0" fmla="*/ 16182 h 33506"/>
                      <a:gd name="connsiteX1" fmla="*/ 57135 w 69731"/>
                      <a:gd name="connsiteY1" fmla="*/ 16390 h 33506"/>
                      <a:gd name="connsiteX2" fmla="*/ 69369 w 69731"/>
                      <a:gd name="connsiteY2" fmla="*/ 30628 h 33506"/>
                      <a:gd name="connsiteX3" fmla="*/ 50568 w 69731"/>
                      <a:gd name="connsiteY3" fmla="*/ 30421 h 33506"/>
                      <a:gd name="connsiteX4" fmla="*/ 38334 w 69731"/>
                      <a:gd name="connsiteY4" fmla="*/ 16182 h 33506"/>
                      <a:gd name="connsiteX5" fmla="*/ 10617 w 69731"/>
                      <a:gd name="connsiteY5" fmla="*/ 13072 h 33506"/>
                      <a:gd name="connsiteX6" fmla="*/ 25270 w 69731"/>
                      <a:gd name="connsiteY6" fmla="*/ 12035 h 33506"/>
                      <a:gd name="connsiteX7" fmla="*/ 14833 w 69731"/>
                      <a:gd name="connsiteY7" fmla="*/ 1667 h 33506"/>
                      <a:gd name="connsiteX8" fmla="*/ 180 w 69731"/>
                      <a:gd name="connsiteY8" fmla="*/ 2704 h 33506"/>
                      <a:gd name="connsiteX9" fmla="*/ 10617 w 69731"/>
                      <a:gd name="connsiteY9" fmla="*/ 13072 h 33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731" h="33506">
                        <a:moveTo>
                          <a:pt x="38334" y="16182"/>
                        </a:moveTo>
                        <a:cubicBezTo>
                          <a:pt x="40131" y="12243"/>
                          <a:pt x="48564" y="12381"/>
                          <a:pt x="57135" y="16390"/>
                        </a:cubicBezTo>
                        <a:cubicBezTo>
                          <a:pt x="65705" y="20399"/>
                          <a:pt x="71235" y="26758"/>
                          <a:pt x="69369" y="30628"/>
                        </a:cubicBezTo>
                        <a:cubicBezTo>
                          <a:pt x="67572" y="34568"/>
                          <a:pt x="59139" y="34430"/>
                          <a:pt x="50568" y="30421"/>
                        </a:cubicBezTo>
                        <a:cubicBezTo>
                          <a:pt x="42067" y="26412"/>
                          <a:pt x="36537" y="20053"/>
                          <a:pt x="38334" y="16182"/>
                        </a:cubicBezTo>
                        <a:close/>
                        <a:moveTo>
                          <a:pt x="10617" y="13072"/>
                        </a:moveTo>
                        <a:cubicBezTo>
                          <a:pt x="17529" y="15629"/>
                          <a:pt x="24095" y="15215"/>
                          <a:pt x="25270" y="12035"/>
                        </a:cubicBezTo>
                        <a:cubicBezTo>
                          <a:pt x="26446" y="8925"/>
                          <a:pt x="21815" y="4225"/>
                          <a:pt x="14833" y="1667"/>
                        </a:cubicBezTo>
                        <a:cubicBezTo>
                          <a:pt x="7921" y="-890"/>
                          <a:pt x="1355" y="-475"/>
                          <a:pt x="180" y="2704"/>
                        </a:cubicBezTo>
                        <a:cubicBezTo>
                          <a:pt x="-995" y="5884"/>
                          <a:pt x="3705" y="10515"/>
                          <a:pt x="10617" y="13072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34BAC189-BCA3-1411-2775-B306FEEE9687}"/>
                  </a:ext>
                </a:extLst>
              </p:cNvPr>
              <p:cNvSpPr/>
              <p:nvPr/>
            </p:nvSpPr>
            <p:spPr>
              <a:xfrm>
                <a:off x="908732" y="1482739"/>
                <a:ext cx="67459" cy="67528"/>
              </a:xfrm>
              <a:custGeom>
                <a:avLst/>
                <a:gdLst>
                  <a:gd name="connsiteX0" fmla="*/ 7845 w 67459"/>
                  <a:gd name="connsiteY0" fmla="*/ 55399 h 67528"/>
                  <a:gd name="connsiteX1" fmla="*/ 12130 w 67459"/>
                  <a:gd name="connsiteY1" fmla="*/ 7845 h 67528"/>
                  <a:gd name="connsiteX2" fmla="*/ 59615 w 67459"/>
                  <a:gd name="connsiteY2" fmla="*/ 12130 h 67528"/>
                  <a:gd name="connsiteX3" fmla="*/ 55330 w 67459"/>
                  <a:gd name="connsiteY3" fmla="*/ 59684 h 67528"/>
                  <a:gd name="connsiteX4" fmla="*/ 7845 w 67459"/>
                  <a:gd name="connsiteY4" fmla="*/ 55399 h 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59" h="67528">
                    <a:moveTo>
                      <a:pt x="7845" y="55399"/>
                    </a:moveTo>
                    <a:cubicBezTo>
                      <a:pt x="-4113" y="41091"/>
                      <a:pt x="-2178" y="19871"/>
                      <a:pt x="12130" y="7845"/>
                    </a:cubicBezTo>
                    <a:cubicBezTo>
                      <a:pt x="26438" y="-4113"/>
                      <a:pt x="47727" y="-2178"/>
                      <a:pt x="59615" y="12130"/>
                    </a:cubicBezTo>
                    <a:cubicBezTo>
                      <a:pt x="71573" y="26438"/>
                      <a:pt x="69637" y="47727"/>
                      <a:pt x="55330" y="59684"/>
                    </a:cubicBezTo>
                    <a:cubicBezTo>
                      <a:pt x="41022" y="71642"/>
                      <a:pt x="19733" y="69707"/>
                      <a:pt x="7845" y="55399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D556F443-BB62-AE7D-A453-05703E97DAD6}"/>
                  </a:ext>
                </a:extLst>
              </p:cNvPr>
              <p:cNvSpPr/>
              <p:nvPr/>
            </p:nvSpPr>
            <p:spPr>
              <a:xfrm>
                <a:off x="862340" y="1149017"/>
                <a:ext cx="67498" cy="67486"/>
              </a:xfrm>
              <a:custGeom>
                <a:avLst/>
                <a:gdLst>
                  <a:gd name="connsiteX0" fmla="*/ 37303 w 67498"/>
                  <a:gd name="connsiteY0" fmla="*/ 67301 h 67486"/>
                  <a:gd name="connsiteX1" fmla="*/ 186 w 67498"/>
                  <a:gd name="connsiteY1" fmla="*/ 37303 h 67486"/>
                  <a:gd name="connsiteX2" fmla="*/ 30184 w 67498"/>
                  <a:gd name="connsiteY2" fmla="*/ 186 h 67486"/>
                  <a:gd name="connsiteX3" fmla="*/ 67301 w 67498"/>
                  <a:gd name="connsiteY3" fmla="*/ 30253 h 67486"/>
                  <a:gd name="connsiteX4" fmla="*/ 37303 w 67498"/>
                  <a:gd name="connsiteY4" fmla="*/ 67301 h 6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8" h="67486">
                    <a:moveTo>
                      <a:pt x="37303" y="67301"/>
                    </a:moveTo>
                    <a:cubicBezTo>
                      <a:pt x="18779" y="69236"/>
                      <a:pt x="2190" y="55827"/>
                      <a:pt x="186" y="37303"/>
                    </a:cubicBezTo>
                    <a:cubicBezTo>
                      <a:pt x="-1750" y="18779"/>
                      <a:pt x="11660" y="2190"/>
                      <a:pt x="30184" y="186"/>
                    </a:cubicBezTo>
                    <a:cubicBezTo>
                      <a:pt x="48708" y="-1750"/>
                      <a:pt x="65296" y="11660"/>
                      <a:pt x="67301" y="30253"/>
                    </a:cubicBezTo>
                    <a:cubicBezTo>
                      <a:pt x="69305" y="48777"/>
                      <a:pt x="55827" y="65365"/>
                      <a:pt x="37303" y="67301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A7917B00-9121-FA68-86BC-7B16F185BE21}"/>
                  </a:ext>
                </a:extLst>
              </p:cNvPr>
              <p:cNvSpPr/>
              <p:nvPr/>
            </p:nvSpPr>
            <p:spPr>
              <a:xfrm>
                <a:off x="663304" y="1118871"/>
                <a:ext cx="67537" cy="67437"/>
              </a:xfrm>
              <a:custGeom>
                <a:avLst/>
                <a:gdLst>
                  <a:gd name="connsiteX0" fmla="*/ 4028 w 67537"/>
                  <a:gd name="connsiteY0" fmla="*/ 49616 h 67437"/>
                  <a:gd name="connsiteX1" fmla="*/ 49716 w 67537"/>
                  <a:gd name="connsiteY1" fmla="*/ 63440 h 67437"/>
                  <a:gd name="connsiteX2" fmla="*/ 63540 w 67537"/>
                  <a:gd name="connsiteY2" fmla="*/ 17821 h 67437"/>
                  <a:gd name="connsiteX3" fmla="*/ 17852 w 67537"/>
                  <a:gd name="connsiteY3" fmla="*/ 3997 h 67437"/>
                  <a:gd name="connsiteX4" fmla="*/ 4028 w 67537"/>
                  <a:gd name="connsiteY4" fmla="*/ 49616 h 6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37" h="67437">
                    <a:moveTo>
                      <a:pt x="4028" y="49616"/>
                    </a:moveTo>
                    <a:cubicBezTo>
                      <a:pt x="12806" y="66067"/>
                      <a:pt x="33266" y="72218"/>
                      <a:pt x="49716" y="63440"/>
                    </a:cubicBezTo>
                    <a:cubicBezTo>
                      <a:pt x="66166" y="54662"/>
                      <a:pt x="72318" y="34203"/>
                      <a:pt x="63540" y="17821"/>
                    </a:cubicBezTo>
                    <a:cubicBezTo>
                      <a:pt x="54762" y="1371"/>
                      <a:pt x="34302" y="-4781"/>
                      <a:pt x="17852" y="3997"/>
                    </a:cubicBezTo>
                    <a:cubicBezTo>
                      <a:pt x="1402" y="12776"/>
                      <a:pt x="-4819" y="33166"/>
                      <a:pt x="4028" y="49616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8" name="Graphic 18">
                <a:extLst>
                  <a:ext uri="{FF2B5EF4-FFF2-40B4-BE49-F238E27FC236}">
                    <a16:creationId xmlns:a16="http://schemas.microsoft.com/office/drawing/2014/main" id="{C773E705-5566-C073-EF87-78D791C2855B}"/>
                  </a:ext>
                </a:extLst>
              </p:cNvPr>
              <p:cNvGrpSpPr/>
              <p:nvPr/>
            </p:nvGrpSpPr>
            <p:grpSpPr>
              <a:xfrm>
                <a:off x="553807" y="1485762"/>
                <a:ext cx="304217" cy="234329"/>
                <a:chOff x="553807" y="1485762"/>
                <a:chExt cx="304217" cy="234329"/>
              </a:xfrm>
            </p:grpSpPr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761CC952-FF2A-B96A-B9FB-057B911B771D}"/>
                    </a:ext>
                  </a:extLst>
                </p:cNvPr>
                <p:cNvSpPr/>
                <p:nvPr/>
              </p:nvSpPr>
              <p:spPr>
                <a:xfrm>
                  <a:off x="553807" y="1485762"/>
                  <a:ext cx="304217" cy="234329"/>
                </a:xfrm>
                <a:custGeom>
                  <a:avLst/>
                  <a:gdLst>
                    <a:gd name="connsiteX0" fmla="*/ 9570 w 304217"/>
                    <a:gd name="connsiteY0" fmla="*/ 11181 h 234329"/>
                    <a:gd name="connsiteX1" fmla="*/ 279965 w 304217"/>
                    <a:gd name="connsiteY1" fmla="*/ 72559 h 234329"/>
                    <a:gd name="connsiteX2" fmla="*/ 262547 w 304217"/>
                    <a:gd name="connsiteY2" fmla="*/ 234022 h 234329"/>
                    <a:gd name="connsiteX3" fmla="*/ 194810 w 304217"/>
                    <a:gd name="connsiteY3" fmla="*/ 135803 h 234329"/>
                    <a:gd name="connsiteX4" fmla="*/ 9570 w 304217"/>
                    <a:gd name="connsiteY4" fmla="*/ 11181 h 234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217" h="234329">
                      <a:moveTo>
                        <a:pt x="9570" y="11181"/>
                      </a:moveTo>
                      <a:cubicBezTo>
                        <a:pt x="9570" y="11181"/>
                        <a:pt x="203450" y="-38792"/>
                        <a:pt x="279965" y="72559"/>
                      </a:cubicBezTo>
                      <a:cubicBezTo>
                        <a:pt x="337956" y="156885"/>
                        <a:pt x="275403" y="240036"/>
                        <a:pt x="262547" y="234022"/>
                      </a:cubicBezTo>
                      <a:cubicBezTo>
                        <a:pt x="249691" y="228009"/>
                        <a:pt x="258469" y="169257"/>
                        <a:pt x="194810" y="135803"/>
                      </a:cubicBezTo>
                      <a:cubicBezTo>
                        <a:pt x="162116" y="118524"/>
                        <a:pt x="-46694" y="101935"/>
                        <a:pt x="9570" y="11181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29A192D4-1EF1-5333-ADB2-16820675D122}"/>
                    </a:ext>
                  </a:extLst>
                </p:cNvPr>
                <p:cNvSpPr/>
                <p:nvPr/>
              </p:nvSpPr>
              <p:spPr>
                <a:xfrm>
                  <a:off x="815305" y="1569415"/>
                  <a:ext cx="31899" cy="70349"/>
                </a:xfrm>
                <a:custGeom>
                  <a:avLst/>
                  <a:gdLst>
                    <a:gd name="connsiteX0" fmla="*/ 2707 w 31899"/>
                    <a:gd name="connsiteY0" fmla="*/ 19111 h 70349"/>
                    <a:gd name="connsiteX1" fmla="*/ 3053 w 31899"/>
                    <a:gd name="connsiteY1" fmla="*/ 310 h 70349"/>
                    <a:gd name="connsiteX2" fmla="*/ 16946 w 31899"/>
                    <a:gd name="connsiteY2" fmla="*/ 12959 h 70349"/>
                    <a:gd name="connsiteX3" fmla="*/ 16600 w 31899"/>
                    <a:gd name="connsiteY3" fmla="*/ 31760 h 70349"/>
                    <a:gd name="connsiteX4" fmla="*/ 2707 w 31899"/>
                    <a:gd name="connsiteY4" fmla="*/ 19111 h 70349"/>
                    <a:gd name="connsiteX5" fmla="*/ 29042 w 31899"/>
                    <a:gd name="connsiteY5" fmla="*/ 70190 h 70349"/>
                    <a:gd name="connsiteX6" fmla="*/ 30424 w 31899"/>
                    <a:gd name="connsiteY6" fmla="*/ 55606 h 70349"/>
                    <a:gd name="connsiteX7" fmla="*/ 20333 w 31899"/>
                    <a:gd name="connsiteY7" fmla="*/ 44892 h 70349"/>
                    <a:gd name="connsiteX8" fmla="*/ 18950 w 31899"/>
                    <a:gd name="connsiteY8" fmla="*/ 59476 h 70349"/>
                    <a:gd name="connsiteX9" fmla="*/ 29042 w 31899"/>
                    <a:gd name="connsiteY9" fmla="*/ 70190 h 7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99" h="70349">
                      <a:moveTo>
                        <a:pt x="2707" y="19111"/>
                      </a:moveTo>
                      <a:cubicBezTo>
                        <a:pt x="-1025" y="10402"/>
                        <a:pt x="-887" y="1969"/>
                        <a:pt x="3053" y="310"/>
                      </a:cubicBezTo>
                      <a:cubicBezTo>
                        <a:pt x="6993" y="-1418"/>
                        <a:pt x="13213" y="4250"/>
                        <a:pt x="16946" y="12959"/>
                      </a:cubicBezTo>
                      <a:cubicBezTo>
                        <a:pt x="20747" y="21668"/>
                        <a:pt x="20609" y="30032"/>
                        <a:pt x="16600" y="31760"/>
                      </a:cubicBezTo>
                      <a:cubicBezTo>
                        <a:pt x="12729" y="33418"/>
                        <a:pt x="6509" y="27751"/>
                        <a:pt x="2707" y="19111"/>
                      </a:cubicBezTo>
                      <a:close/>
                      <a:moveTo>
                        <a:pt x="29042" y="70190"/>
                      </a:moveTo>
                      <a:cubicBezTo>
                        <a:pt x="32221" y="69084"/>
                        <a:pt x="32843" y="62587"/>
                        <a:pt x="30424" y="55606"/>
                      </a:cubicBezTo>
                      <a:cubicBezTo>
                        <a:pt x="28005" y="48625"/>
                        <a:pt x="23512" y="43786"/>
                        <a:pt x="20333" y="44892"/>
                      </a:cubicBezTo>
                      <a:cubicBezTo>
                        <a:pt x="17153" y="45998"/>
                        <a:pt x="16531" y="52495"/>
                        <a:pt x="18950" y="59476"/>
                      </a:cubicBezTo>
                      <a:cubicBezTo>
                        <a:pt x="21369" y="66527"/>
                        <a:pt x="25862" y="71296"/>
                        <a:pt x="29042" y="70190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1" name="Graphic 18">
                <a:extLst>
                  <a:ext uri="{FF2B5EF4-FFF2-40B4-BE49-F238E27FC236}">
                    <a16:creationId xmlns:a16="http://schemas.microsoft.com/office/drawing/2014/main" id="{5B042E9E-6300-ADD1-C5EF-0A52E12A8A51}"/>
                  </a:ext>
                </a:extLst>
              </p:cNvPr>
              <p:cNvGrpSpPr/>
              <p:nvPr/>
            </p:nvGrpSpPr>
            <p:grpSpPr>
              <a:xfrm>
                <a:off x="462043" y="1178721"/>
                <a:ext cx="180741" cy="334732"/>
                <a:chOff x="462043" y="1178721"/>
                <a:chExt cx="180741" cy="334732"/>
              </a:xfrm>
            </p:grpSpPr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656D58C1-7BFD-86DB-C137-F521231C99C0}"/>
                    </a:ext>
                  </a:extLst>
                </p:cNvPr>
                <p:cNvSpPr/>
                <p:nvPr/>
              </p:nvSpPr>
              <p:spPr>
                <a:xfrm>
                  <a:off x="462043" y="1178721"/>
                  <a:ext cx="180741" cy="334732"/>
                </a:xfrm>
                <a:custGeom>
                  <a:avLst/>
                  <a:gdLst>
                    <a:gd name="connsiteX0" fmla="*/ 111701 w 180741"/>
                    <a:gd name="connsiteY0" fmla="*/ 333566 h 334732"/>
                    <a:gd name="connsiteX1" fmla="*/ 156214 w 180741"/>
                    <a:gd name="connsiteY1" fmla="*/ 59853 h 334732"/>
                    <a:gd name="connsiteX2" fmla="*/ 4 w 180741"/>
                    <a:gd name="connsiteY2" fmla="*/ 15410 h 334732"/>
                    <a:gd name="connsiteX3" fmla="*/ 65668 w 180741"/>
                    <a:gd name="connsiteY3" fmla="*/ 115011 h 334732"/>
                    <a:gd name="connsiteX4" fmla="*/ 111701 w 180741"/>
                    <a:gd name="connsiteY4" fmla="*/ 333566 h 33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741" h="334732">
                      <a:moveTo>
                        <a:pt x="111701" y="333566"/>
                      </a:moveTo>
                      <a:cubicBezTo>
                        <a:pt x="111701" y="333566"/>
                        <a:pt x="230725" y="172587"/>
                        <a:pt x="156214" y="59853"/>
                      </a:cubicBezTo>
                      <a:cubicBezTo>
                        <a:pt x="99744" y="-25509"/>
                        <a:pt x="-756" y="1240"/>
                        <a:pt x="4" y="15410"/>
                      </a:cubicBezTo>
                      <a:cubicBezTo>
                        <a:pt x="765" y="29579"/>
                        <a:pt x="58548" y="43472"/>
                        <a:pt x="65668" y="115011"/>
                      </a:cubicBezTo>
                      <a:cubicBezTo>
                        <a:pt x="69331" y="151920"/>
                        <a:pt x="6502" y="351745"/>
                        <a:pt x="111701" y="333566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0D46B475-E316-FC47-FB21-6D9D7BE52943}"/>
                    </a:ext>
                  </a:extLst>
                </p:cNvPr>
                <p:cNvSpPr/>
                <p:nvPr/>
              </p:nvSpPr>
              <p:spPr>
                <a:xfrm>
                  <a:off x="546085" y="1197200"/>
                  <a:ext cx="57067" cy="52645"/>
                </a:xfrm>
                <a:custGeom>
                  <a:avLst/>
                  <a:gdLst>
                    <a:gd name="connsiteX0" fmla="*/ 31807 w 57067"/>
                    <a:gd name="connsiteY0" fmla="*/ 27067 h 52645"/>
                    <a:gd name="connsiteX1" fmla="*/ 49363 w 57067"/>
                    <a:gd name="connsiteY1" fmla="*/ 33771 h 52645"/>
                    <a:gd name="connsiteX2" fmla="*/ 55861 w 57067"/>
                    <a:gd name="connsiteY2" fmla="*/ 51466 h 52645"/>
                    <a:gd name="connsiteX3" fmla="*/ 38304 w 57067"/>
                    <a:gd name="connsiteY3" fmla="*/ 44692 h 52645"/>
                    <a:gd name="connsiteX4" fmla="*/ 31807 w 57067"/>
                    <a:gd name="connsiteY4" fmla="*/ 27067 h 52645"/>
                    <a:gd name="connsiteX5" fmla="*/ 6855 w 57067"/>
                    <a:gd name="connsiteY5" fmla="*/ 14487 h 52645"/>
                    <a:gd name="connsiteX6" fmla="*/ 20955 w 57067"/>
                    <a:gd name="connsiteY6" fmla="*/ 18634 h 52645"/>
                    <a:gd name="connsiteX7" fmla="*/ 14804 w 57067"/>
                    <a:gd name="connsiteY7" fmla="*/ 5294 h 52645"/>
                    <a:gd name="connsiteX8" fmla="*/ 772 w 57067"/>
                    <a:gd name="connsiteY8" fmla="*/ 1147 h 52645"/>
                    <a:gd name="connsiteX9" fmla="*/ 6855 w 57067"/>
                    <a:gd name="connsiteY9" fmla="*/ 14487 h 52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067" h="52645">
                      <a:moveTo>
                        <a:pt x="31807" y="27067"/>
                      </a:moveTo>
                      <a:cubicBezTo>
                        <a:pt x="34848" y="24025"/>
                        <a:pt x="42728" y="27067"/>
                        <a:pt x="49363" y="33771"/>
                      </a:cubicBezTo>
                      <a:cubicBezTo>
                        <a:pt x="55999" y="40545"/>
                        <a:pt x="58902" y="48424"/>
                        <a:pt x="55861" y="51466"/>
                      </a:cubicBezTo>
                      <a:cubicBezTo>
                        <a:pt x="52819" y="54507"/>
                        <a:pt x="44940" y="51466"/>
                        <a:pt x="38304" y="44692"/>
                      </a:cubicBezTo>
                      <a:cubicBezTo>
                        <a:pt x="31669" y="37987"/>
                        <a:pt x="28697" y="30039"/>
                        <a:pt x="31807" y="27067"/>
                      </a:cubicBezTo>
                      <a:close/>
                      <a:moveTo>
                        <a:pt x="6855" y="14487"/>
                      </a:moveTo>
                      <a:cubicBezTo>
                        <a:pt x="12454" y="19325"/>
                        <a:pt x="18743" y="21191"/>
                        <a:pt x="20955" y="18634"/>
                      </a:cubicBezTo>
                      <a:cubicBezTo>
                        <a:pt x="23167" y="16146"/>
                        <a:pt x="20402" y="10132"/>
                        <a:pt x="14804" y="5294"/>
                      </a:cubicBezTo>
                      <a:cubicBezTo>
                        <a:pt x="9274" y="456"/>
                        <a:pt x="2915" y="-1411"/>
                        <a:pt x="772" y="1147"/>
                      </a:cubicBezTo>
                      <a:cubicBezTo>
                        <a:pt x="-1439" y="3635"/>
                        <a:pt x="1256" y="9648"/>
                        <a:pt x="6855" y="14487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aphic 18">
                <a:extLst>
                  <a:ext uri="{FF2B5EF4-FFF2-40B4-BE49-F238E27FC236}">
                    <a16:creationId xmlns:a16="http://schemas.microsoft.com/office/drawing/2014/main" id="{941F5196-D00D-AEE4-3577-2C4B2779D72D}"/>
                  </a:ext>
                </a:extLst>
              </p:cNvPr>
              <p:cNvGrpSpPr/>
              <p:nvPr/>
            </p:nvGrpSpPr>
            <p:grpSpPr>
              <a:xfrm>
                <a:off x="555220" y="1280547"/>
                <a:ext cx="329295" cy="231809"/>
                <a:chOff x="555220" y="1280547"/>
                <a:chExt cx="329295" cy="231809"/>
              </a:xfrm>
            </p:grpSpPr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EF31995-2C97-F9B8-D7CB-0F4854E90243}"/>
                    </a:ext>
                  </a:extLst>
                </p:cNvPr>
                <p:cNvSpPr/>
                <p:nvPr/>
              </p:nvSpPr>
              <p:spPr>
                <a:xfrm>
                  <a:off x="555220" y="1280547"/>
                  <a:ext cx="329295" cy="231809"/>
                </a:xfrm>
                <a:custGeom>
                  <a:avLst/>
                  <a:gdLst>
                    <a:gd name="connsiteX0" fmla="*/ 0 w 329295"/>
                    <a:gd name="connsiteY0" fmla="*/ 231810 h 231809"/>
                    <a:gd name="connsiteX1" fmla="*/ 214409 w 329295"/>
                    <a:gd name="connsiteY1" fmla="*/ 175339 h 231809"/>
                    <a:gd name="connsiteX2" fmla="*/ 324931 w 329295"/>
                    <a:gd name="connsiteY2" fmla="*/ 3923 h 231809"/>
                    <a:gd name="connsiteX3" fmla="*/ 119991 w 329295"/>
                    <a:gd name="connsiteY3" fmla="*/ 65785 h 231809"/>
                    <a:gd name="connsiteX4" fmla="*/ 0 w 329295"/>
                    <a:gd name="connsiteY4" fmla="*/ 231810 h 23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295" h="231809">
                      <a:moveTo>
                        <a:pt x="0" y="231810"/>
                      </a:moveTo>
                      <a:cubicBezTo>
                        <a:pt x="0" y="231810"/>
                        <a:pt x="153929" y="224898"/>
                        <a:pt x="214409" y="175339"/>
                      </a:cubicBezTo>
                      <a:cubicBezTo>
                        <a:pt x="274888" y="125711"/>
                        <a:pt x="348017" y="20719"/>
                        <a:pt x="324931" y="3923"/>
                      </a:cubicBezTo>
                      <a:cubicBezTo>
                        <a:pt x="301914" y="-12804"/>
                        <a:pt x="164366" y="27009"/>
                        <a:pt x="119991" y="65785"/>
                      </a:cubicBezTo>
                      <a:cubicBezTo>
                        <a:pt x="75617" y="104492"/>
                        <a:pt x="7811" y="173680"/>
                        <a:pt x="0" y="231810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ADF9972B-1F88-3C14-420D-AE42AEFB2AD9}"/>
                    </a:ext>
                  </a:extLst>
                </p:cNvPr>
                <p:cNvSpPr/>
                <p:nvPr/>
              </p:nvSpPr>
              <p:spPr>
                <a:xfrm>
                  <a:off x="760035" y="1301654"/>
                  <a:ext cx="67522" cy="37926"/>
                </a:xfrm>
                <a:custGeom>
                  <a:avLst/>
                  <a:gdLst>
                    <a:gd name="connsiteX0" fmla="*/ 19202 w 67522"/>
                    <a:gd name="connsiteY0" fmla="*/ 33895 h 37926"/>
                    <a:gd name="connsiteX1" fmla="*/ 471 w 67522"/>
                    <a:gd name="connsiteY1" fmla="*/ 35554 h 37926"/>
                    <a:gd name="connsiteX2" fmla="*/ 11530 w 67522"/>
                    <a:gd name="connsiteY2" fmla="*/ 20348 h 37926"/>
                    <a:gd name="connsiteX3" fmla="*/ 30261 w 67522"/>
                    <a:gd name="connsiteY3" fmla="*/ 18689 h 37926"/>
                    <a:gd name="connsiteX4" fmla="*/ 19202 w 67522"/>
                    <a:gd name="connsiteY4" fmla="*/ 33895 h 37926"/>
                    <a:gd name="connsiteX5" fmla="*/ 67240 w 67522"/>
                    <a:gd name="connsiteY5" fmla="*/ 2238 h 37926"/>
                    <a:gd name="connsiteX6" fmla="*/ 52587 w 67522"/>
                    <a:gd name="connsiteY6" fmla="*/ 2377 h 37926"/>
                    <a:gd name="connsiteX7" fmla="*/ 43048 w 67522"/>
                    <a:gd name="connsiteY7" fmla="*/ 13574 h 37926"/>
                    <a:gd name="connsiteX8" fmla="*/ 57701 w 67522"/>
                    <a:gd name="connsiteY8" fmla="*/ 13436 h 37926"/>
                    <a:gd name="connsiteX9" fmla="*/ 67240 w 67522"/>
                    <a:gd name="connsiteY9" fmla="*/ 2238 h 37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522" h="37926">
                      <a:moveTo>
                        <a:pt x="19202" y="33895"/>
                      </a:moveTo>
                      <a:cubicBezTo>
                        <a:pt x="10977" y="38526"/>
                        <a:pt x="2544" y="39286"/>
                        <a:pt x="471" y="35554"/>
                      </a:cubicBezTo>
                      <a:cubicBezTo>
                        <a:pt x="-1603" y="31822"/>
                        <a:pt x="3374" y="25048"/>
                        <a:pt x="11530" y="20348"/>
                      </a:cubicBezTo>
                      <a:cubicBezTo>
                        <a:pt x="19755" y="15717"/>
                        <a:pt x="28118" y="14956"/>
                        <a:pt x="30261" y="18689"/>
                      </a:cubicBezTo>
                      <a:cubicBezTo>
                        <a:pt x="32404" y="22421"/>
                        <a:pt x="27427" y="29264"/>
                        <a:pt x="19202" y="33895"/>
                      </a:cubicBezTo>
                      <a:close/>
                      <a:moveTo>
                        <a:pt x="67240" y="2238"/>
                      </a:moveTo>
                      <a:cubicBezTo>
                        <a:pt x="65858" y="-803"/>
                        <a:pt x="59222" y="-734"/>
                        <a:pt x="52587" y="2377"/>
                      </a:cubicBezTo>
                      <a:cubicBezTo>
                        <a:pt x="45882" y="5556"/>
                        <a:pt x="41597" y="10533"/>
                        <a:pt x="43048" y="13574"/>
                      </a:cubicBezTo>
                      <a:cubicBezTo>
                        <a:pt x="44431" y="16615"/>
                        <a:pt x="51066" y="16546"/>
                        <a:pt x="57701" y="13436"/>
                      </a:cubicBezTo>
                      <a:cubicBezTo>
                        <a:pt x="64406" y="10325"/>
                        <a:pt x="68691" y="5280"/>
                        <a:pt x="67240" y="2238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" name="Graphic 18">
              <a:extLst>
                <a:ext uri="{FF2B5EF4-FFF2-40B4-BE49-F238E27FC236}">
                  <a16:creationId xmlns:a16="http://schemas.microsoft.com/office/drawing/2014/main" id="{12360399-DD90-1356-1088-8F4E8E900A66}"/>
                </a:ext>
              </a:extLst>
            </p:cNvPr>
            <p:cNvGrpSpPr/>
            <p:nvPr/>
          </p:nvGrpSpPr>
          <p:grpSpPr>
            <a:xfrm>
              <a:off x="371572" y="1523554"/>
              <a:ext cx="158765" cy="124225"/>
              <a:chOff x="371572" y="1523554"/>
              <a:chExt cx="158765" cy="124225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66579FF-DEA9-229F-F6F9-3DB57F742521}"/>
                  </a:ext>
                </a:extLst>
              </p:cNvPr>
              <p:cNvSpPr/>
              <p:nvPr/>
            </p:nvSpPr>
            <p:spPr>
              <a:xfrm>
                <a:off x="371572" y="1523554"/>
                <a:ext cx="158765" cy="124225"/>
              </a:xfrm>
              <a:custGeom>
                <a:avLst/>
                <a:gdLst>
                  <a:gd name="connsiteX0" fmla="*/ 158765 w 158765"/>
                  <a:gd name="connsiteY0" fmla="*/ 0 h 124225"/>
                  <a:gd name="connsiteX1" fmla="*/ 10642 w 158765"/>
                  <a:gd name="connsiteY1" fmla="*/ 102435 h 124225"/>
                  <a:gd name="connsiteX2" fmla="*/ 158765 w 158765"/>
                  <a:gd name="connsiteY2" fmla="*/ 0 h 1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65" h="124225">
                    <a:moveTo>
                      <a:pt x="158765" y="0"/>
                    </a:moveTo>
                    <a:cubicBezTo>
                      <a:pt x="158765" y="0"/>
                      <a:pt x="69947" y="186553"/>
                      <a:pt x="10642" y="102435"/>
                    </a:cubicBezTo>
                    <a:cubicBezTo>
                      <a:pt x="-48593" y="18317"/>
                      <a:pt x="158765" y="0"/>
                      <a:pt x="158765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58DBD52A-FF26-DF24-4F5E-5B641F021B31}"/>
                  </a:ext>
                </a:extLst>
              </p:cNvPr>
              <p:cNvSpPr/>
              <p:nvPr/>
            </p:nvSpPr>
            <p:spPr>
              <a:xfrm>
                <a:off x="410657" y="1532954"/>
                <a:ext cx="106685" cy="83464"/>
              </a:xfrm>
              <a:custGeom>
                <a:avLst/>
                <a:gdLst>
                  <a:gd name="connsiteX0" fmla="*/ 106686 w 106685"/>
                  <a:gd name="connsiteY0" fmla="*/ 0 h 83464"/>
                  <a:gd name="connsiteX1" fmla="*/ 7154 w 106685"/>
                  <a:gd name="connsiteY1" fmla="*/ 68843 h 83464"/>
                  <a:gd name="connsiteX2" fmla="*/ 106686 w 106685"/>
                  <a:gd name="connsiteY2" fmla="*/ 0 h 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85" h="83464">
                    <a:moveTo>
                      <a:pt x="106686" y="0"/>
                    </a:moveTo>
                    <a:cubicBezTo>
                      <a:pt x="106686" y="0"/>
                      <a:pt x="47036" y="125314"/>
                      <a:pt x="7154" y="68843"/>
                    </a:cubicBezTo>
                    <a:cubicBezTo>
                      <a:pt x="-32659" y="12303"/>
                      <a:pt x="106686" y="0"/>
                      <a:pt x="106686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0" name="Graphic 18">
              <a:extLst>
                <a:ext uri="{FF2B5EF4-FFF2-40B4-BE49-F238E27FC236}">
                  <a16:creationId xmlns:a16="http://schemas.microsoft.com/office/drawing/2014/main" id="{B3F94607-07DC-145E-EB99-D372498346E5}"/>
                </a:ext>
              </a:extLst>
            </p:cNvPr>
            <p:cNvGrpSpPr/>
            <p:nvPr/>
          </p:nvGrpSpPr>
          <p:grpSpPr>
            <a:xfrm>
              <a:off x="495281" y="1570901"/>
              <a:ext cx="78555" cy="141997"/>
              <a:chOff x="495281" y="1570901"/>
              <a:chExt cx="78555" cy="141997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8EF1001-4BFD-4438-BA9D-195056B6AFD6}"/>
                  </a:ext>
                </a:extLst>
              </p:cNvPr>
              <p:cNvSpPr/>
              <p:nvPr/>
            </p:nvSpPr>
            <p:spPr>
              <a:xfrm>
                <a:off x="495281" y="1570901"/>
                <a:ext cx="78555" cy="141997"/>
              </a:xfrm>
              <a:custGeom>
                <a:avLst/>
                <a:gdLst>
                  <a:gd name="connsiteX0" fmla="*/ 69962 w 78555"/>
                  <a:gd name="connsiteY0" fmla="*/ 0 h 141997"/>
                  <a:gd name="connsiteX1" fmla="*/ 27039 w 78555"/>
                  <a:gd name="connsiteY1" fmla="*/ 139621 h 141997"/>
                  <a:gd name="connsiteX2" fmla="*/ 69962 w 78555"/>
                  <a:gd name="connsiteY2" fmla="*/ 0 h 1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5" h="141997">
                    <a:moveTo>
                      <a:pt x="69962" y="0"/>
                    </a:moveTo>
                    <a:cubicBezTo>
                      <a:pt x="69962" y="0"/>
                      <a:pt x="107079" y="163468"/>
                      <a:pt x="27039" y="139621"/>
                    </a:cubicBezTo>
                    <a:cubicBezTo>
                      <a:pt x="-52933" y="115844"/>
                      <a:pt x="69962" y="0"/>
                      <a:pt x="69962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06F9FA9-F58F-B37C-A143-D3E1A003F00F}"/>
                  </a:ext>
                </a:extLst>
              </p:cNvPr>
              <p:cNvSpPr/>
              <p:nvPr/>
            </p:nvSpPr>
            <p:spPr>
              <a:xfrm>
                <a:off x="514707" y="1583411"/>
                <a:ext cx="52791" cy="95450"/>
              </a:xfrm>
              <a:custGeom>
                <a:avLst/>
                <a:gdLst>
                  <a:gd name="connsiteX0" fmla="*/ 47010 w 52791"/>
                  <a:gd name="connsiteY0" fmla="*/ 0 h 95450"/>
                  <a:gd name="connsiteX1" fmla="*/ 18188 w 52791"/>
                  <a:gd name="connsiteY1" fmla="*/ 93864 h 95450"/>
                  <a:gd name="connsiteX2" fmla="*/ 47010 w 52791"/>
                  <a:gd name="connsiteY2" fmla="*/ 0 h 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1" h="95450">
                    <a:moveTo>
                      <a:pt x="47010" y="0"/>
                    </a:moveTo>
                    <a:cubicBezTo>
                      <a:pt x="47010" y="0"/>
                      <a:pt x="71963" y="109831"/>
                      <a:pt x="18188" y="93864"/>
                    </a:cubicBezTo>
                    <a:cubicBezTo>
                      <a:pt x="-35587" y="77829"/>
                      <a:pt x="47010" y="0"/>
                      <a:pt x="4701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3" name="Graphic 18">
              <a:extLst>
                <a:ext uri="{FF2B5EF4-FFF2-40B4-BE49-F238E27FC236}">
                  <a16:creationId xmlns:a16="http://schemas.microsoft.com/office/drawing/2014/main" id="{E50B075D-0E93-EEC0-80B5-03F6150D9D3F}"/>
                </a:ext>
              </a:extLst>
            </p:cNvPr>
            <p:cNvGrpSpPr/>
            <p:nvPr/>
          </p:nvGrpSpPr>
          <p:grpSpPr>
            <a:xfrm>
              <a:off x="353369" y="1426355"/>
              <a:ext cx="145794" cy="74449"/>
              <a:chOff x="353369" y="1426355"/>
              <a:chExt cx="145794" cy="74449"/>
            </a:xfrm>
          </p:grpSpPr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F9B64B7A-5578-BADA-17AA-BACB44E9130F}"/>
                  </a:ext>
                </a:extLst>
              </p:cNvPr>
              <p:cNvSpPr/>
              <p:nvPr/>
            </p:nvSpPr>
            <p:spPr>
              <a:xfrm>
                <a:off x="353369" y="1426355"/>
                <a:ext cx="145794" cy="74449"/>
              </a:xfrm>
              <a:custGeom>
                <a:avLst/>
                <a:gdLst>
                  <a:gd name="connsiteX0" fmla="*/ 145795 w 145794"/>
                  <a:gd name="connsiteY0" fmla="*/ 46534 h 74449"/>
                  <a:gd name="connsiteX1" fmla="*/ 298 w 145794"/>
                  <a:gd name="connsiteY1" fmla="*/ 33954 h 74449"/>
                  <a:gd name="connsiteX2" fmla="*/ 145795 w 145794"/>
                  <a:gd name="connsiteY2" fmla="*/ 46534 h 7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94" h="74449">
                    <a:moveTo>
                      <a:pt x="145795" y="46534"/>
                    </a:moveTo>
                    <a:cubicBezTo>
                      <a:pt x="145795" y="46534"/>
                      <a:pt x="8178" y="-49196"/>
                      <a:pt x="298" y="33954"/>
                    </a:cubicBezTo>
                    <a:cubicBezTo>
                      <a:pt x="-7650" y="117036"/>
                      <a:pt x="145795" y="46534"/>
                      <a:pt x="145795" y="46534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14DCE05-8ED7-80A3-F400-EF2D3A309552}"/>
                  </a:ext>
                </a:extLst>
              </p:cNvPr>
              <p:cNvSpPr/>
              <p:nvPr/>
            </p:nvSpPr>
            <p:spPr>
              <a:xfrm>
                <a:off x="388236" y="1440265"/>
                <a:ext cx="98003" cy="50022"/>
              </a:xfrm>
              <a:custGeom>
                <a:avLst/>
                <a:gdLst>
                  <a:gd name="connsiteX0" fmla="*/ 98003 w 98003"/>
                  <a:gd name="connsiteY0" fmla="*/ 31242 h 50022"/>
                  <a:gd name="connsiteX1" fmla="*/ 199 w 98003"/>
                  <a:gd name="connsiteY1" fmla="*/ 22809 h 50022"/>
                  <a:gd name="connsiteX2" fmla="*/ 98003 w 98003"/>
                  <a:gd name="connsiteY2" fmla="*/ 31242 h 5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03" h="50022">
                    <a:moveTo>
                      <a:pt x="98003" y="31242"/>
                    </a:moveTo>
                    <a:cubicBezTo>
                      <a:pt x="98003" y="31242"/>
                      <a:pt x="5590" y="-33039"/>
                      <a:pt x="199" y="22809"/>
                    </a:cubicBezTo>
                    <a:cubicBezTo>
                      <a:pt x="-5123" y="78658"/>
                      <a:pt x="98003" y="31242"/>
                      <a:pt x="98003" y="312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6" name="Graphic 18">
              <a:extLst>
                <a:ext uri="{FF2B5EF4-FFF2-40B4-BE49-F238E27FC236}">
                  <a16:creationId xmlns:a16="http://schemas.microsoft.com/office/drawing/2014/main" id="{75458507-3A0B-EA47-6E7D-FDA5B2733562}"/>
                </a:ext>
              </a:extLst>
            </p:cNvPr>
            <p:cNvGrpSpPr/>
            <p:nvPr/>
          </p:nvGrpSpPr>
          <p:grpSpPr>
            <a:xfrm>
              <a:off x="547109" y="1097597"/>
              <a:ext cx="66409" cy="106486"/>
              <a:chOff x="547109" y="1097597"/>
              <a:chExt cx="66409" cy="10648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FA008C8E-F074-779D-9253-733486E811F5}"/>
                  </a:ext>
                </a:extLst>
              </p:cNvPr>
              <p:cNvSpPr/>
              <p:nvPr/>
            </p:nvSpPr>
            <p:spPr>
              <a:xfrm>
                <a:off x="547109" y="1097597"/>
                <a:ext cx="66409" cy="106486"/>
              </a:xfrm>
              <a:custGeom>
                <a:avLst/>
                <a:gdLst>
                  <a:gd name="connsiteX0" fmla="*/ 65550 w 66409"/>
                  <a:gd name="connsiteY0" fmla="*/ 106486 h 106486"/>
                  <a:gd name="connsiteX1" fmla="*/ 17788 w 66409"/>
                  <a:gd name="connsiteY1" fmla="*/ 3636 h 106486"/>
                  <a:gd name="connsiteX2" fmla="*/ 65550 w 66409"/>
                  <a:gd name="connsiteY2" fmla="*/ 106486 h 10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09" h="106486">
                    <a:moveTo>
                      <a:pt x="65550" y="106486"/>
                    </a:moveTo>
                    <a:cubicBezTo>
                      <a:pt x="65550" y="106486"/>
                      <a:pt x="76816" y="-23113"/>
                      <a:pt x="17788" y="3636"/>
                    </a:cubicBezTo>
                    <a:cubicBezTo>
                      <a:pt x="-41240" y="30386"/>
                      <a:pt x="65550" y="106486"/>
                      <a:pt x="65550" y="106486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A32B67DA-B2F5-F3EA-9AEF-3C2A45802134}"/>
                  </a:ext>
                </a:extLst>
              </p:cNvPr>
              <p:cNvSpPr/>
              <p:nvPr/>
            </p:nvSpPr>
            <p:spPr>
              <a:xfrm>
                <a:off x="564549" y="1123260"/>
                <a:ext cx="44614" cy="71561"/>
              </a:xfrm>
              <a:custGeom>
                <a:avLst/>
                <a:gdLst>
                  <a:gd name="connsiteX0" fmla="*/ 44031 w 44614"/>
                  <a:gd name="connsiteY0" fmla="*/ 71562 h 71561"/>
                  <a:gd name="connsiteX1" fmla="*/ 11960 w 44614"/>
                  <a:gd name="connsiteY1" fmla="*/ 2443 h 71561"/>
                  <a:gd name="connsiteX2" fmla="*/ 44031 w 44614"/>
                  <a:gd name="connsiteY2" fmla="*/ 71562 h 7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14" h="71561">
                    <a:moveTo>
                      <a:pt x="44031" y="71562"/>
                    </a:moveTo>
                    <a:cubicBezTo>
                      <a:pt x="44031" y="71562"/>
                      <a:pt x="51634" y="-15528"/>
                      <a:pt x="11960" y="2443"/>
                    </a:cubicBezTo>
                    <a:cubicBezTo>
                      <a:pt x="-27715" y="20414"/>
                      <a:pt x="44031" y="71562"/>
                      <a:pt x="44031" y="7156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" name="Graphic 18">
              <a:extLst>
                <a:ext uri="{FF2B5EF4-FFF2-40B4-BE49-F238E27FC236}">
                  <a16:creationId xmlns:a16="http://schemas.microsoft.com/office/drawing/2014/main" id="{D69060B8-755F-3B69-2DBD-EBCB9CAE2094}"/>
                </a:ext>
              </a:extLst>
            </p:cNvPr>
            <p:cNvGrpSpPr/>
            <p:nvPr/>
          </p:nvGrpSpPr>
          <p:grpSpPr>
            <a:xfrm>
              <a:off x="897223" y="1208875"/>
              <a:ext cx="89513" cy="68060"/>
              <a:chOff x="897223" y="1208875"/>
              <a:chExt cx="89513" cy="68060"/>
            </a:xfrm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2294455-FC7E-890A-4BA0-1993A877602F}"/>
                  </a:ext>
                </a:extLst>
              </p:cNvPr>
              <p:cNvSpPr/>
              <p:nvPr/>
            </p:nvSpPr>
            <p:spPr>
              <a:xfrm>
                <a:off x="897223" y="1208875"/>
                <a:ext cx="89513" cy="68060"/>
              </a:xfrm>
              <a:custGeom>
                <a:avLst/>
                <a:gdLst>
                  <a:gd name="connsiteX0" fmla="*/ 0 w 89513"/>
                  <a:gd name="connsiteY0" fmla="*/ 68061 h 68060"/>
                  <a:gd name="connsiteX1" fmla="*/ 84188 w 89513"/>
                  <a:gd name="connsiteY1" fmla="*/ 12903 h 68060"/>
                  <a:gd name="connsiteX2" fmla="*/ 0 w 89513"/>
                  <a:gd name="connsiteY2" fmla="*/ 68061 h 6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513" h="68060">
                    <a:moveTo>
                      <a:pt x="0" y="68061"/>
                    </a:moveTo>
                    <a:cubicBezTo>
                      <a:pt x="0" y="68061"/>
                      <a:pt x="115291" y="61218"/>
                      <a:pt x="84188" y="12903"/>
                    </a:cubicBezTo>
                    <a:cubicBezTo>
                      <a:pt x="53084" y="-35549"/>
                      <a:pt x="0" y="68061"/>
                      <a:pt x="0" y="68061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539A709C-938B-7850-689D-3A248E89E0FE}"/>
                  </a:ext>
                </a:extLst>
              </p:cNvPr>
              <p:cNvSpPr/>
              <p:nvPr/>
            </p:nvSpPr>
            <p:spPr>
              <a:xfrm>
                <a:off x="904896" y="1226411"/>
                <a:ext cx="60112" cy="45755"/>
              </a:xfrm>
              <a:custGeom>
                <a:avLst/>
                <a:gdLst>
                  <a:gd name="connsiteX0" fmla="*/ 0 w 60112"/>
                  <a:gd name="connsiteY0" fmla="*/ 45756 h 45755"/>
                  <a:gd name="connsiteX1" fmla="*/ 56540 w 60112"/>
                  <a:gd name="connsiteY1" fmla="*/ 8639 h 45755"/>
                  <a:gd name="connsiteX2" fmla="*/ 0 w 60112"/>
                  <a:gd name="connsiteY2" fmla="*/ 45756 h 4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12" h="45755">
                    <a:moveTo>
                      <a:pt x="0" y="45756"/>
                    </a:moveTo>
                    <a:cubicBezTo>
                      <a:pt x="0" y="45756"/>
                      <a:pt x="77414" y="41194"/>
                      <a:pt x="56540" y="8639"/>
                    </a:cubicBezTo>
                    <a:cubicBezTo>
                      <a:pt x="35597" y="-23848"/>
                      <a:pt x="0" y="45756"/>
                      <a:pt x="0" y="45756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2" name="Graphic 18">
              <a:extLst>
                <a:ext uri="{FF2B5EF4-FFF2-40B4-BE49-F238E27FC236}">
                  <a16:creationId xmlns:a16="http://schemas.microsoft.com/office/drawing/2014/main" id="{7C790725-C3D1-168D-329D-2182BF017991}"/>
                </a:ext>
              </a:extLst>
            </p:cNvPr>
            <p:cNvGrpSpPr/>
            <p:nvPr/>
          </p:nvGrpSpPr>
          <p:grpSpPr>
            <a:xfrm>
              <a:off x="859070" y="1569587"/>
              <a:ext cx="88021" cy="92334"/>
              <a:chOff x="859070" y="1569587"/>
              <a:chExt cx="88021" cy="92334"/>
            </a:xfrm>
          </p:grpSpPr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9C7FCF6-3C38-21F0-DFA0-4844BDEFA480}"/>
                  </a:ext>
                </a:extLst>
              </p:cNvPr>
              <p:cNvSpPr/>
              <p:nvPr/>
            </p:nvSpPr>
            <p:spPr>
              <a:xfrm>
                <a:off x="859070" y="1569587"/>
                <a:ext cx="88021" cy="92334"/>
              </a:xfrm>
              <a:custGeom>
                <a:avLst/>
                <a:gdLst>
                  <a:gd name="connsiteX0" fmla="*/ 0 w 88021"/>
                  <a:gd name="connsiteY0" fmla="*/ 0 h 92334"/>
                  <a:gd name="connsiteX1" fmla="*/ 77414 w 88021"/>
                  <a:gd name="connsiteY1" fmla="*/ 82874 h 92334"/>
                  <a:gd name="connsiteX2" fmla="*/ 0 w 88021"/>
                  <a:gd name="connsiteY2" fmla="*/ 0 h 9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021" h="92334">
                    <a:moveTo>
                      <a:pt x="0" y="0"/>
                    </a:moveTo>
                    <a:cubicBezTo>
                      <a:pt x="0" y="0"/>
                      <a:pt x="124415" y="38154"/>
                      <a:pt x="77414" y="82874"/>
                    </a:cubicBezTo>
                    <a:cubicBezTo>
                      <a:pt x="30482" y="1274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76791D7-BEB2-0168-6116-D9F079DE9C0A}"/>
                  </a:ext>
                </a:extLst>
              </p:cNvPr>
              <p:cNvSpPr/>
              <p:nvPr/>
            </p:nvSpPr>
            <p:spPr>
              <a:xfrm>
                <a:off x="866120" y="1576776"/>
                <a:ext cx="59151" cy="62036"/>
              </a:xfrm>
              <a:custGeom>
                <a:avLst/>
                <a:gdLst>
                  <a:gd name="connsiteX0" fmla="*/ 0 w 59151"/>
                  <a:gd name="connsiteY0" fmla="*/ 0 h 62036"/>
                  <a:gd name="connsiteX1" fmla="*/ 52047 w 59151"/>
                  <a:gd name="connsiteY1" fmla="*/ 55641 h 62036"/>
                  <a:gd name="connsiteX2" fmla="*/ 0 w 59151"/>
                  <a:gd name="connsiteY2" fmla="*/ 0 h 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151" h="62036">
                    <a:moveTo>
                      <a:pt x="0" y="0"/>
                    </a:moveTo>
                    <a:cubicBezTo>
                      <a:pt x="0" y="0"/>
                      <a:pt x="83565" y="25643"/>
                      <a:pt x="52047" y="55641"/>
                    </a:cubicBezTo>
                    <a:cubicBezTo>
                      <a:pt x="20459" y="857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5496C650-E4B6-7374-1A53-49F138DAA07F}"/>
                </a:ext>
              </a:extLst>
            </p:cNvPr>
            <p:cNvSpPr/>
            <p:nvPr/>
          </p:nvSpPr>
          <p:spPr>
            <a:xfrm>
              <a:off x="555220" y="1323176"/>
              <a:ext cx="280279" cy="189179"/>
            </a:xfrm>
            <a:custGeom>
              <a:avLst/>
              <a:gdLst>
                <a:gd name="connsiteX0" fmla="*/ 0 w 280279"/>
                <a:gd name="connsiteY0" fmla="*/ 189180 h 189179"/>
                <a:gd name="connsiteX1" fmla="*/ 280279 w 280279"/>
                <a:gd name="connsiteY1" fmla="*/ 0 h 1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279" h="189179">
                  <a:moveTo>
                    <a:pt x="0" y="189180"/>
                  </a:moveTo>
                  <a:lnTo>
                    <a:pt x="280279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98710EAD-5E75-732D-E0FC-A95A15909498}"/>
                </a:ext>
              </a:extLst>
            </p:cNvPr>
            <p:cNvSpPr/>
            <p:nvPr/>
          </p:nvSpPr>
          <p:spPr>
            <a:xfrm>
              <a:off x="555220" y="1512426"/>
              <a:ext cx="259889" cy="109277"/>
            </a:xfrm>
            <a:custGeom>
              <a:avLst/>
              <a:gdLst>
                <a:gd name="connsiteX0" fmla="*/ 259889 w 259889"/>
                <a:gd name="connsiteY0" fmla="*/ 109278 h 109277"/>
                <a:gd name="connsiteX1" fmla="*/ 0 w 259889"/>
                <a:gd name="connsiteY1" fmla="*/ 0 h 1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89" h="109277">
                  <a:moveTo>
                    <a:pt x="259889" y="109278"/>
                  </a:moveTo>
                  <a:cubicBezTo>
                    <a:pt x="206944" y="-5046"/>
                    <a:pt x="58475" y="4859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3DAD28A-48F7-EFEC-CDCA-0FAF384CB7C7}"/>
                </a:ext>
              </a:extLst>
            </p:cNvPr>
            <p:cNvSpPr/>
            <p:nvPr/>
          </p:nvSpPr>
          <p:spPr>
            <a:xfrm>
              <a:off x="522181" y="1213207"/>
              <a:ext cx="58201" cy="299149"/>
            </a:xfrm>
            <a:custGeom>
              <a:avLst/>
              <a:gdLst>
                <a:gd name="connsiteX0" fmla="*/ 0 w 58201"/>
                <a:gd name="connsiteY0" fmla="*/ 0 h 299149"/>
                <a:gd name="connsiteX1" fmla="*/ 33039 w 58201"/>
                <a:gd name="connsiteY1" fmla="*/ 299149 h 29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01" h="299149">
                  <a:moveTo>
                    <a:pt x="0" y="0"/>
                  </a:moveTo>
                  <a:cubicBezTo>
                    <a:pt x="72092" y="40919"/>
                    <a:pt x="69880" y="126903"/>
                    <a:pt x="33039" y="299149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ED3E98A-AD83-E389-05E4-92CC646E0D1A}"/>
                </a:ext>
              </a:extLst>
            </p:cNvPr>
            <p:cNvSpPr/>
            <p:nvPr/>
          </p:nvSpPr>
          <p:spPr>
            <a:xfrm>
              <a:off x="413387" y="1317647"/>
              <a:ext cx="104992" cy="50042"/>
            </a:xfrm>
            <a:custGeom>
              <a:avLst/>
              <a:gdLst>
                <a:gd name="connsiteX0" fmla="*/ 0 w 104992"/>
                <a:gd name="connsiteY0" fmla="*/ 0 h 50042"/>
                <a:gd name="connsiteX1" fmla="*/ 104992 w 104992"/>
                <a:gd name="connsiteY1" fmla="*/ 50043 h 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992" h="50042">
                  <a:moveTo>
                    <a:pt x="0" y="0"/>
                  </a:moveTo>
                  <a:cubicBezTo>
                    <a:pt x="55365" y="22602"/>
                    <a:pt x="104992" y="50043"/>
                    <a:pt x="104992" y="50043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C9658FA-A10A-C9D9-3501-A0CAF35D6B42}"/>
                </a:ext>
              </a:extLst>
            </p:cNvPr>
            <p:cNvSpPr/>
            <p:nvPr/>
          </p:nvSpPr>
          <p:spPr>
            <a:xfrm>
              <a:off x="629869" y="1223714"/>
              <a:ext cx="88680" cy="165955"/>
            </a:xfrm>
            <a:custGeom>
              <a:avLst/>
              <a:gdLst>
                <a:gd name="connsiteX0" fmla="*/ 88680 w 88680"/>
                <a:gd name="connsiteY0" fmla="*/ 0 h 165955"/>
                <a:gd name="connsiteX1" fmla="*/ 0 w 88680"/>
                <a:gd name="connsiteY1" fmla="*/ 165956 h 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80" h="165955">
                  <a:moveTo>
                    <a:pt x="88680" y="0"/>
                  </a:moveTo>
                  <a:cubicBezTo>
                    <a:pt x="61793" y="84602"/>
                    <a:pt x="0" y="165956"/>
                    <a:pt x="0" y="165956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04A29E8-3674-5EB8-B3FD-086D56889BE5}"/>
                </a:ext>
              </a:extLst>
            </p:cNvPr>
            <p:cNvSpPr/>
            <p:nvPr/>
          </p:nvSpPr>
          <p:spPr>
            <a:xfrm>
              <a:off x="671548" y="1601244"/>
              <a:ext cx="19560" cy="117364"/>
            </a:xfrm>
            <a:custGeom>
              <a:avLst/>
              <a:gdLst>
                <a:gd name="connsiteX0" fmla="*/ 19561 w 19560"/>
                <a:gd name="connsiteY0" fmla="*/ 117365 h 117364"/>
                <a:gd name="connsiteX1" fmla="*/ 0 w 19560"/>
                <a:gd name="connsiteY1" fmla="*/ 0 h 11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0" h="117364">
                  <a:moveTo>
                    <a:pt x="19561" y="117365"/>
                  </a:moveTo>
                  <a:cubicBezTo>
                    <a:pt x="19561" y="117365"/>
                    <a:pt x="15552" y="3601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60F8B378-9F80-8E9C-9D52-EF008F67644A}"/>
                </a:ext>
              </a:extLst>
            </p:cNvPr>
            <p:cNvSpPr/>
            <p:nvPr/>
          </p:nvSpPr>
          <p:spPr>
            <a:xfrm>
              <a:off x="698367" y="1467167"/>
              <a:ext cx="197681" cy="22242"/>
            </a:xfrm>
            <a:custGeom>
              <a:avLst/>
              <a:gdLst>
                <a:gd name="connsiteX0" fmla="*/ 197682 w 197681"/>
                <a:gd name="connsiteY0" fmla="*/ 746 h 22242"/>
                <a:gd name="connsiteX1" fmla="*/ 0 w 197681"/>
                <a:gd name="connsiteY1" fmla="*/ 22242 h 2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681" h="22242">
                  <a:moveTo>
                    <a:pt x="197682" y="746"/>
                  </a:moveTo>
                  <a:cubicBezTo>
                    <a:pt x="115015" y="-4784"/>
                    <a:pt x="0" y="22242"/>
                    <a:pt x="0" y="22242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1F2B5A4-2206-A921-F3A5-3B1AE5AD6D11}"/>
                </a:ext>
              </a:extLst>
            </p:cNvPr>
            <p:cNvSpPr/>
            <p:nvPr/>
          </p:nvSpPr>
          <p:spPr>
            <a:xfrm>
              <a:off x="404885" y="1523554"/>
              <a:ext cx="125451" cy="90408"/>
            </a:xfrm>
            <a:custGeom>
              <a:avLst/>
              <a:gdLst>
                <a:gd name="connsiteX0" fmla="*/ 125452 w 125451"/>
                <a:gd name="connsiteY0" fmla="*/ 0 h 90408"/>
                <a:gd name="connsiteX1" fmla="*/ 0 w 125451"/>
                <a:gd name="connsiteY1" fmla="*/ 90408 h 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451" h="90408">
                  <a:moveTo>
                    <a:pt x="125452" y="0"/>
                  </a:moveTo>
                  <a:lnTo>
                    <a:pt x="0" y="90408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45466C8-DEA2-212A-9D43-109D2298F043}"/>
                </a:ext>
              </a:extLst>
            </p:cNvPr>
            <p:cNvSpPr/>
            <p:nvPr/>
          </p:nvSpPr>
          <p:spPr>
            <a:xfrm>
              <a:off x="381039" y="1466807"/>
              <a:ext cx="118125" cy="6082"/>
            </a:xfrm>
            <a:custGeom>
              <a:avLst/>
              <a:gdLst>
                <a:gd name="connsiteX0" fmla="*/ 118125 w 118125"/>
                <a:gd name="connsiteY0" fmla="*/ 6083 h 6082"/>
                <a:gd name="connsiteX1" fmla="*/ 0 w 118125"/>
                <a:gd name="connsiteY1" fmla="*/ 0 h 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25" h="6082">
                  <a:moveTo>
                    <a:pt x="118125" y="6083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DE5F6C07-2B6D-9E6A-FF81-26AB66EB94AC}"/>
                </a:ext>
              </a:extLst>
            </p:cNvPr>
            <p:cNvSpPr/>
            <p:nvPr/>
          </p:nvSpPr>
          <p:spPr>
            <a:xfrm>
              <a:off x="576094" y="1119412"/>
              <a:ext cx="36564" cy="84671"/>
            </a:xfrm>
            <a:custGeom>
              <a:avLst/>
              <a:gdLst>
                <a:gd name="connsiteX0" fmla="*/ 36564 w 36564"/>
                <a:gd name="connsiteY0" fmla="*/ 84671 h 84671"/>
                <a:gd name="connsiteX1" fmla="*/ 0 w 36564"/>
                <a:gd name="connsiteY1" fmla="*/ 0 h 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64" h="84671">
                  <a:moveTo>
                    <a:pt x="36564" y="84671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87EF1C6-258D-A3AC-40C2-211C95D14664}"/>
                </a:ext>
              </a:extLst>
            </p:cNvPr>
            <p:cNvSpPr/>
            <p:nvPr/>
          </p:nvSpPr>
          <p:spPr>
            <a:xfrm>
              <a:off x="897223" y="1234220"/>
              <a:ext cx="66631" cy="42715"/>
            </a:xfrm>
            <a:custGeom>
              <a:avLst/>
              <a:gdLst>
                <a:gd name="connsiteX0" fmla="*/ 0 w 66631"/>
                <a:gd name="connsiteY0" fmla="*/ 42716 h 42715"/>
                <a:gd name="connsiteX1" fmla="*/ 66631 w 66631"/>
                <a:gd name="connsiteY1" fmla="*/ 0 h 4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31" h="42715">
                  <a:moveTo>
                    <a:pt x="0" y="42716"/>
                  </a:moveTo>
                  <a:lnTo>
                    <a:pt x="66631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BE844333-B7EC-3D54-A74A-4581B1049C64}"/>
                </a:ext>
              </a:extLst>
            </p:cNvPr>
            <p:cNvSpPr/>
            <p:nvPr/>
          </p:nvSpPr>
          <p:spPr>
            <a:xfrm>
              <a:off x="859070" y="1569587"/>
              <a:ext cx="61378" cy="68359"/>
            </a:xfrm>
            <a:custGeom>
              <a:avLst/>
              <a:gdLst>
                <a:gd name="connsiteX0" fmla="*/ 0 w 61378"/>
                <a:gd name="connsiteY0" fmla="*/ 0 h 68359"/>
                <a:gd name="connsiteX1" fmla="*/ 61378 w 61378"/>
                <a:gd name="connsiteY1" fmla="*/ 68359 h 6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378" h="68359">
                  <a:moveTo>
                    <a:pt x="0" y="0"/>
                  </a:moveTo>
                  <a:lnTo>
                    <a:pt x="61378" y="68359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50D4ABB-1F84-AF86-A367-7CDD2B5670D5}"/>
                </a:ext>
              </a:extLst>
            </p:cNvPr>
            <p:cNvSpPr/>
            <p:nvPr/>
          </p:nvSpPr>
          <p:spPr>
            <a:xfrm>
              <a:off x="532687" y="1570901"/>
              <a:ext cx="32555" cy="111282"/>
            </a:xfrm>
            <a:custGeom>
              <a:avLst/>
              <a:gdLst>
                <a:gd name="connsiteX0" fmla="*/ 32555 w 32555"/>
                <a:gd name="connsiteY0" fmla="*/ 0 h 111282"/>
                <a:gd name="connsiteX1" fmla="*/ 0 w 32555"/>
                <a:gd name="connsiteY1" fmla="*/ 111282 h 11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55" h="111282">
                  <a:moveTo>
                    <a:pt x="32555" y="0"/>
                  </a:moveTo>
                  <a:lnTo>
                    <a:pt x="0" y="111282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0DEC480-410D-B6F1-FBA8-E97222909BB5}"/>
                </a:ext>
              </a:extLst>
            </p:cNvPr>
            <p:cNvSpPr/>
            <p:nvPr/>
          </p:nvSpPr>
          <p:spPr>
            <a:xfrm>
              <a:off x="642380" y="1185767"/>
              <a:ext cx="48798" cy="151924"/>
            </a:xfrm>
            <a:custGeom>
              <a:avLst/>
              <a:gdLst>
                <a:gd name="connsiteX0" fmla="*/ 48798 w 48798"/>
                <a:gd name="connsiteY0" fmla="*/ 0 h 151924"/>
                <a:gd name="connsiteX1" fmla="*/ 0 w 48798"/>
                <a:gd name="connsiteY1" fmla="*/ 151925 h 15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98" h="151924">
                  <a:moveTo>
                    <a:pt x="48798" y="0"/>
                  </a:moveTo>
                  <a:cubicBezTo>
                    <a:pt x="35942" y="67806"/>
                    <a:pt x="0" y="151925"/>
                    <a:pt x="0" y="151925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96C7722-9C55-4F26-3DE8-BCF6A6B08D04}"/>
                </a:ext>
              </a:extLst>
            </p:cNvPr>
            <p:cNvSpPr/>
            <p:nvPr/>
          </p:nvSpPr>
          <p:spPr>
            <a:xfrm>
              <a:off x="734032" y="1493901"/>
              <a:ext cx="176254" cy="12441"/>
            </a:xfrm>
            <a:custGeom>
              <a:avLst/>
              <a:gdLst>
                <a:gd name="connsiteX0" fmla="*/ 176255 w 176254"/>
                <a:gd name="connsiteY0" fmla="*/ 12442 h 12441"/>
                <a:gd name="connsiteX1" fmla="*/ 0 w 176254"/>
                <a:gd name="connsiteY1" fmla="*/ 0 h 1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54" h="12441">
                  <a:moveTo>
                    <a:pt x="176255" y="12442"/>
                  </a:moveTo>
                  <a:cubicBezTo>
                    <a:pt x="123171" y="3594"/>
                    <a:pt x="0" y="0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9931DCC-BF8E-7FD8-D3BB-6A64988412A5}"/>
                </a:ext>
              </a:extLst>
            </p:cNvPr>
            <p:cNvSpPr/>
            <p:nvPr/>
          </p:nvSpPr>
          <p:spPr>
            <a:xfrm>
              <a:off x="828173" y="1337622"/>
              <a:ext cx="131741" cy="58129"/>
            </a:xfrm>
            <a:custGeom>
              <a:avLst/>
              <a:gdLst>
                <a:gd name="connsiteX0" fmla="*/ 131742 w 131741"/>
                <a:gd name="connsiteY0" fmla="*/ 0 h 58129"/>
                <a:gd name="connsiteX1" fmla="*/ 0 w 131741"/>
                <a:gd name="connsiteY1" fmla="*/ 58130 h 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41" h="58129">
                  <a:moveTo>
                    <a:pt x="131742" y="0"/>
                  </a:moveTo>
                  <a:cubicBezTo>
                    <a:pt x="92482" y="20321"/>
                    <a:pt x="0" y="58130"/>
                    <a:pt x="0" y="5813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B769EA6-5AF4-8EB8-0A99-A33D644827DF}"/>
                </a:ext>
              </a:extLst>
            </p:cNvPr>
            <p:cNvSpPr/>
            <p:nvPr/>
          </p:nvSpPr>
          <p:spPr>
            <a:xfrm>
              <a:off x="763339" y="1198761"/>
              <a:ext cx="103057" cy="103057"/>
            </a:xfrm>
            <a:custGeom>
              <a:avLst/>
              <a:gdLst>
                <a:gd name="connsiteX0" fmla="*/ 103057 w 103057"/>
                <a:gd name="connsiteY0" fmla="*/ 0 h 103057"/>
                <a:gd name="connsiteX1" fmla="*/ 0 w 103057"/>
                <a:gd name="connsiteY1" fmla="*/ 103057 h 10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057" h="103057">
                  <a:moveTo>
                    <a:pt x="103057" y="0"/>
                  </a:moveTo>
                  <a:lnTo>
                    <a:pt x="0" y="103057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2" name="Graphic 18">
            <a:extLst>
              <a:ext uri="{FF2B5EF4-FFF2-40B4-BE49-F238E27FC236}">
                <a16:creationId xmlns:a16="http://schemas.microsoft.com/office/drawing/2014/main" id="{8D67CDFF-EA14-3B9A-A15D-C9D25CF08FEC}"/>
              </a:ext>
            </a:extLst>
          </p:cNvPr>
          <p:cNvGrpSpPr/>
          <p:nvPr/>
        </p:nvGrpSpPr>
        <p:grpSpPr>
          <a:xfrm flipV="1">
            <a:off x="1001634" y="228242"/>
            <a:ext cx="827594" cy="394216"/>
            <a:chOff x="1039734" y="1396844"/>
            <a:chExt cx="827594" cy="394216"/>
          </a:xfrm>
        </p:grpSpPr>
        <p:grpSp>
          <p:nvGrpSpPr>
            <p:cNvPr id="293" name="Graphic 18">
              <a:extLst>
                <a:ext uri="{FF2B5EF4-FFF2-40B4-BE49-F238E27FC236}">
                  <a16:creationId xmlns:a16="http://schemas.microsoft.com/office/drawing/2014/main" id="{8D873C84-F414-C2B2-526F-DE3726CDACE7}"/>
                </a:ext>
              </a:extLst>
            </p:cNvPr>
            <p:cNvGrpSpPr/>
            <p:nvPr/>
          </p:nvGrpSpPr>
          <p:grpSpPr>
            <a:xfrm>
              <a:off x="1039734" y="1396844"/>
              <a:ext cx="287066" cy="394216"/>
              <a:chOff x="1039734" y="1396844"/>
              <a:chExt cx="287066" cy="394216"/>
            </a:xfrm>
          </p:grpSpPr>
          <p:grpSp>
            <p:nvGrpSpPr>
              <p:cNvPr id="294" name="Graphic 18">
                <a:extLst>
                  <a:ext uri="{FF2B5EF4-FFF2-40B4-BE49-F238E27FC236}">
                    <a16:creationId xmlns:a16="http://schemas.microsoft.com/office/drawing/2014/main" id="{50CBE4AA-F379-2786-CDF5-14493A815E5F}"/>
                  </a:ext>
                </a:extLst>
              </p:cNvPr>
              <p:cNvGrpSpPr/>
              <p:nvPr/>
            </p:nvGrpSpPr>
            <p:grpSpPr>
              <a:xfrm>
                <a:off x="1039734" y="1396844"/>
                <a:ext cx="287066" cy="194930"/>
                <a:chOff x="1039734" y="1396844"/>
                <a:chExt cx="287066" cy="194930"/>
              </a:xfrm>
            </p:grpSpPr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7A42EEA8-39CE-E064-B39A-6F72E8181251}"/>
                    </a:ext>
                  </a:extLst>
                </p:cNvPr>
                <p:cNvSpPr/>
                <p:nvPr/>
              </p:nvSpPr>
              <p:spPr>
                <a:xfrm>
                  <a:off x="1039734" y="1396844"/>
                  <a:ext cx="287066" cy="194930"/>
                </a:xfrm>
                <a:custGeom>
                  <a:avLst/>
                  <a:gdLst>
                    <a:gd name="connsiteX0" fmla="*/ 145717 w 287066"/>
                    <a:gd name="connsiteY0" fmla="*/ 70654 h 194930"/>
                    <a:gd name="connsiteX1" fmla="*/ 287067 w 287066"/>
                    <a:gd name="connsiteY1" fmla="*/ 180347 h 194930"/>
                    <a:gd name="connsiteX2" fmla="*/ 182558 w 287066"/>
                    <a:gd name="connsiteY2" fmla="*/ 194931 h 194930"/>
                    <a:gd name="connsiteX3" fmla="*/ 70653 w 287066"/>
                    <a:gd name="connsiteY3" fmla="*/ 171983 h 194930"/>
                    <a:gd name="connsiteX4" fmla="*/ 1880 w 287066"/>
                    <a:gd name="connsiteY4" fmla="*/ 117310 h 194930"/>
                    <a:gd name="connsiteX5" fmla="*/ 221 w 287066"/>
                    <a:gd name="connsiteY5" fmla="*/ 107287 h 194930"/>
                    <a:gd name="connsiteX6" fmla="*/ 20749 w 287066"/>
                    <a:gd name="connsiteY6" fmla="*/ 96297 h 194930"/>
                    <a:gd name="connsiteX7" fmla="*/ 66022 w 287066"/>
                    <a:gd name="connsiteY7" fmla="*/ 99546 h 194930"/>
                    <a:gd name="connsiteX8" fmla="*/ 38098 w 287066"/>
                    <a:gd name="connsiteY8" fmla="*/ 36716 h 194930"/>
                    <a:gd name="connsiteX9" fmla="*/ 45632 w 287066"/>
                    <a:gd name="connsiteY9" fmla="*/ 11350 h 194930"/>
                    <a:gd name="connsiteX10" fmla="*/ 68649 w 287066"/>
                    <a:gd name="connsiteY10" fmla="*/ 152 h 194930"/>
                    <a:gd name="connsiteX11" fmla="*/ 83579 w 287066"/>
                    <a:gd name="connsiteY11" fmla="*/ 6719 h 194930"/>
                    <a:gd name="connsiteX12" fmla="*/ 145717 w 287066"/>
                    <a:gd name="connsiteY12" fmla="*/ 70654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5717" y="70654"/>
                      </a:moveTo>
                      <a:cubicBezTo>
                        <a:pt x="185530" y="118485"/>
                        <a:pt x="225550" y="161961"/>
                        <a:pt x="287067" y="180347"/>
                      </a:cubicBezTo>
                      <a:cubicBezTo>
                        <a:pt x="254166" y="192581"/>
                        <a:pt x="217187" y="194931"/>
                        <a:pt x="182558" y="194931"/>
                      </a:cubicBezTo>
                      <a:cubicBezTo>
                        <a:pt x="145026" y="194931"/>
                        <a:pt x="105559" y="185047"/>
                        <a:pt x="70653" y="171983"/>
                      </a:cubicBezTo>
                      <a:cubicBezTo>
                        <a:pt x="42384" y="161408"/>
                        <a:pt x="13353" y="145234"/>
                        <a:pt x="1880" y="117310"/>
                      </a:cubicBezTo>
                      <a:cubicBezTo>
                        <a:pt x="566" y="114130"/>
                        <a:pt x="-470" y="110674"/>
                        <a:pt x="221" y="107287"/>
                      </a:cubicBezTo>
                      <a:cubicBezTo>
                        <a:pt x="1949" y="99062"/>
                        <a:pt x="12386" y="96574"/>
                        <a:pt x="20749" y="96297"/>
                      </a:cubicBezTo>
                      <a:cubicBezTo>
                        <a:pt x="35886" y="95744"/>
                        <a:pt x="51093" y="96850"/>
                        <a:pt x="66022" y="99546"/>
                      </a:cubicBezTo>
                      <a:cubicBezTo>
                        <a:pt x="47844" y="84271"/>
                        <a:pt x="37269" y="60424"/>
                        <a:pt x="38098" y="36716"/>
                      </a:cubicBezTo>
                      <a:cubicBezTo>
                        <a:pt x="38444" y="27731"/>
                        <a:pt x="40379" y="18607"/>
                        <a:pt x="45632" y="11350"/>
                      </a:cubicBezTo>
                      <a:cubicBezTo>
                        <a:pt x="50816" y="4092"/>
                        <a:pt x="59733" y="-954"/>
                        <a:pt x="68649" y="152"/>
                      </a:cubicBezTo>
                      <a:cubicBezTo>
                        <a:pt x="74109" y="843"/>
                        <a:pt x="79017" y="3677"/>
                        <a:pt x="83579" y="6719"/>
                      </a:cubicBezTo>
                      <a:cubicBezTo>
                        <a:pt x="108324" y="23307"/>
                        <a:pt x="126640" y="47706"/>
                        <a:pt x="145717" y="70654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C5F206E2-568E-7C6F-A3EC-1A2C08DA574E}"/>
                    </a:ext>
                  </a:extLst>
                </p:cNvPr>
                <p:cNvSpPr/>
                <p:nvPr/>
              </p:nvSpPr>
              <p:spPr>
                <a:xfrm>
                  <a:off x="1105757" y="1496321"/>
                  <a:ext cx="126073" cy="65663"/>
                </a:xfrm>
                <a:custGeom>
                  <a:avLst/>
                  <a:gdLst>
                    <a:gd name="connsiteX0" fmla="*/ 0 w 126073"/>
                    <a:gd name="connsiteY0" fmla="*/ 0 h 65663"/>
                    <a:gd name="connsiteX1" fmla="*/ 126074 w 126073"/>
                    <a:gd name="connsiteY1" fmla="*/ 65663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0" y="0"/>
                      </a:moveTo>
                      <a:cubicBezTo>
                        <a:pt x="54535" y="42163"/>
                        <a:pt x="126074" y="65663"/>
                        <a:pt x="126074" y="65663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" name="Graphic 18">
                <a:extLst>
                  <a:ext uri="{FF2B5EF4-FFF2-40B4-BE49-F238E27FC236}">
                    <a16:creationId xmlns:a16="http://schemas.microsoft.com/office/drawing/2014/main" id="{00259495-D479-E470-466A-CB8A1251493E}"/>
                  </a:ext>
                </a:extLst>
              </p:cNvPr>
              <p:cNvGrpSpPr/>
              <p:nvPr/>
            </p:nvGrpSpPr>
            <p:grpSpPr>
              <a:xfrm>
                <a:off x="1039734" y="1596129"/>
                <a:ext cx="287066" cy="194930"/>
                <a:chOff x="1039734" y="1596129"/>
                <a:chExt cx="287066" cy="194930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8168C411-EFC2-E59B-66AB-E44B9C304612}"/>
                    </a:ext>
                  </a:extLst>
                </p:cNvPr>
                <p:cNvSpPr/>
                <p:nvPr/>
              </p:nvSpPr>
              <p:spPr>
                <a:xfrm>
                  <a:off x="1039734" y="1596129"/>
                  <a:ext cx="287066" cy="194930"/>
                </a:xfrm>
                <a:custGeom>
                  <a:avLst/>
                  <a:gdLst>
                    <a:gd name="connsiteX0" fmla="*/ 145717 w 287066"/>
                    <a:gd name="connsiteY0" fmla="*/ 124277 h 194930"/>
                    <a:gd name="connsiteX1" fmla="*/ 287067 w 287066"/>
                    <a:gd name="connsiteY1" fmla="*/ 14584 h 194930"/>
                    <a:gd name="connsiteX2" fmla="*/ 182558 w 287066"/>
                    <a:gd name="connsiteY2" fmla="*/ 0 h 194930"/>
                    <a:gd name="connsiteX3" fmla="*/ 70653 w 287066"/>
                    <a:gd name="connsiteY3" fmla="*/ 22948 h 194930"/>
                    <a:gd name="connsiteX4" fmla="*/ 1880 w 287066"/>
                    <a:gd name="connsiteY4" fmla="*/ 77621 h 194930"/>
                    <a:gd name="connsiteX5" fmla="*/ 221 w 287066"/>
                    <a:gd name="connsiteY5" fmla="*/ 87643 h 194930"/>
                    <a:gd name="connsiteX6" fmla="*/ 20749 w 287066"/>
                    <a:gd name="connsiteY6" fmla="*/ 98633 h 194930"/>
                    <a:gd name="connsiteX7" fmla="*/ 66022 w 287066"/>
                    <a:gd name="connsiteY7" fmla="*/ 95385 h 194930"/>
                    <a:gd name="connsiteX8" fmla="*/ 38098 w 287066"/>
                    <a:gd name="connsiteY8" fmla="*/ 158214 h 194930"/>
                    <a:gd name="connsiteX9" fmla="*/ 45632 w 287066"/>
                    <a:gd name="connsiteY9" fmla="*/ 183581 h 194930"/>
                    <a:gd name="connsiteX10" fmla="*/ 68649 w 287066"/>
                    <a:gd name="connsiteY10" fmla="*/ 194779 h 194930"/>
                    <a:gd name="connsiteX11" fmla="*/ 83579 w 287066"/>
                    <a:gd name="connsiteY11" fmla="*/ 188212 h 194930"/>
                    <a:gd name="connsiteX12" fmla="*/ 145717 w 287066"/>
                    <a:gd name="connsiteY12" fmla="*/ 124277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5717" y="124277"/>
                      </a:moveTo>
                      <a:cubicBezTo>
                        <a:pt x="185530" y="76446"/>
                        <a:pt x="225550" y="32970"/>
                        <a:pt x="287067" y="14584"/>
                      </a:cubicBezTo>
                      <a:cubicBezTo>
                        <a:pt x="254166" y="2350"/>
                        <a:pt x="217187" y="0"/>
                        <a:pt x="182558" y="0"/>
                      </a:cubicBezTo>
                      <a:cubicBezTo>
                        <a:pt x="145026" y="0"/>
                        <a:pt x="105559" y="9884"/>
                        <a:pt x="70653" y="22948"/>
                      </a:cubicBezTo>
                      <a:cubicBezTo>
                        <a:pt x="42384" y="33523"/>
                        <a:pt x="13353" y="49697"/>
                        <a:pt x="1880" y="77621"/>
                      </a:cubicBezTo>
                      <a:cubicBezTo>
                        <a:pt x="566" y="80801"/>
                        <a:pt x="-470" y="84257"/>
                        <a:pt x="221" y="87643"/>
                      </a:cubicBezTo>
                      <a:cubicBezTo>
                        <a:pt x="1949" y="95869"/>
                        <a:pt x="12386" y="98357"/>
                        <a:pt x="20749" y="98633"/>
                      </a:cubicBezTo>
                      <a:cubicBezTo>
                        <a:pt x="35886" y="99186"/>
                        <a:pt x="51093" y="98080"/>
                        <a:pt x="66022" y="95385"/>
                      </a:cubicBezTo>
                      <a:cubicBezTo>
                        <a:pt x="47844" y="110660"/>
                        <a:pt x="37269" y="134506"/>
                        <a:pt x="38098" y="158214"/>
                      </a:cubicBezTo>
                      <a:cubicBezTo>
                        <a:pt x="38444" y="167200"/>
                        <a:pt x="40379" y="176324"/>
                        <a:pt x="45632" y="183581"/>
                      </a:cubicBezTo>
                      <a:cubicBezTo>
                        <a:pt x="50816" y="190839"/>
                        <a:pt x="59733" y="195885"/>
                        <a:pt x="68649" y="194779"/>
                      </a:cubicBezTo>
                      <a:cubicBezTo>
                        <a:pt x="74109" y="194087"/>
                        <a:pt x="79017" y="191254"/>
                        <a:pt x="83579" y="188212"/>
                      </a:cubicBezTo>
                      <a:cubicBezTo>
                        <a:pt x="108324" y="171624"/>
                        <a:pt x="126640" y="147224"/>
                        <a:pt x="145717" y="124277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4FCCBE70-372E-278C-9523-3DEBBAFAA0D5}"/>
                    </a:ext>
                  </a:extLst>
                </p:cNvPr>
                <p:cNvSpPr/>
                <p:nvPr/>
              </p:nvSpPr>
              <p:spPr>
                <a:xfrm>
                  <a:off x="1105757" y="1625920"/>
                  <a:ext cx="126073" cy="65663"/>
                </a:xfrm>
                <a:custGeom>
                  <a:avLst/>
                  <a:gdLst>
                    <a:gd name="connsiteX0" fmla="*/ 0 w 126073"/>
                    <a:gd name="connsiteY0" fmla="*/ 65663 h 65663"/>
                    <a:gd name="connsiteX1" fmla="*/ 126074 w 126073"/>
                    <a:gd name="connsiteY1" fmla="*/ 0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0" y="65663"/>
                      </a:moveTo>
                      <a:cubicBezTo>
                        <a:pt x="54535" y="23501"/>
                        <a:pt x="126074" y="0"/>
                        <a:pt x="12607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0" name="Graphic 18">
              <a:extLst>
                <a:ext uri="{FF2B5EF4-FFF2-40B4-BE49-F238E27FC236}">
                  <a16:creationId xmlns:a16="http://schemas.microsoft.com/office/drawing/2014/main" id="{25595550-3AFF-212B-DD73-3B80BCC2AEE6}"/>
                </a:ext>
              </a:extLst>
            </p:cNvPr>
            <p:cNvGrpSpPr/>
            <p:nvPr/>
          </p:nvGrpSpPr>
          <p:grpSpPr>
            <a:xfrm>
              <a:off x="1580262" y="1396844"/>
              <a:ext cx="287066" cy="394216"/>
              <a:chOff x="1580262" y="1396844"/>
              <a:chExt cx="287066" cy="394216"/>
            </a:xfrm>
          </p:grpSpPr>
          <p:grpSp>
            <p:nvGrpSpPr>
              <p:cNvPr id="301" name="Graphic 18">
                <a:extLst>
                  <a:ext uri="{FF2B5EF4-FFF2-40B4-BE49-F238E27FC236}">
                    <a16:creationId xmlns:a16="http://schemas.microsoft.com/office/drawing/2014/main" id="{C3C00924-BF79-BDFA-EBF2-DBAE7446B4C9}"/>
                  </a:ext>
                </a:extLst>
              </p:cNvPr>
              <p:cNvGrpSpPr/>
              <p:nvPr/>
            </p:nvGrpSpPr>
            <p:grpSpPr>
              <a:xfrm>
                <a:off x="1580262" y="1396844"/>
                <a:ext cx="287066" cy="194930"/>
                <a:chOff x="1580262" y="1396844"/>
                <a:chExt cx="287066" cy="194930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A2B88B01-6E69-C5DB-D565-6718A7632C53}"/>
                    </a:ext>
                  </a:extLst>
                </p:cNvPr>
                <p:cNvSpPr/>
                <p:nvPr/>
              </p:nvSpPr>
              <p:spPr>
                <a:xfrm>
                  <a:off x="1580262" y="1396844"/>
                  <a:ext cx="287066" cy="194930"/>
                </a:xfrm>
                <a:custGeom>
                  <a:avLst/>
                  <a:gdLst>
                    <a:gd name="connsiteX0" fmla="*/ 141349 w 287066"/>
                    <a:gd name="connsiteY0" fmla="*/ 70654 h 194930"/>
                    <a:gd name="connsiteX1" fmla="*/ 0 w 287066"/>
                    <a:gd name="connsiteY1" fmla="*/ 180347 h 194930"/>
                    <a:gd name="connsiteX2" fmla="*/ 104509 w 287066"/>
                    <a:gd name="connsiteY2" fmla="*/ 194931 h 194930"/>
                    <a:gd name="connsiteX3" fmla="*/ 216413 w 287066"/>
                    <a:gd name="connsiteY3" fmla="*/ 171983 h 194930"/>
                    <a:gd name="connsiteX4" fmla="*/ 285187 w 287066"/>
                    <a:gd name="connsiteY4" fmla="*/ 117310 h 194930"/>
                    <a:gd name="connsiteX5" fmla="*/ 286846 w 287066"/>
                    <a:gd name="connsiteY5" fmla="*/ 107287 h 194930"/>
                    <a:gd name="connsiteX6" fmla="*/ 266317 w 287066"/>
                    <a:gd name="connsiteY6" fmla="*/ 96297 h 194930"/>
                    <a:gd name="connsiteX7" fmla="*/ 221044 w 287066"/>
                    <a:gd name="connsiteY7" fmla="*/ 99546 h 194930"/>
                    <a:gd name="connsiteX8" fmla="*/ 248968 w 287066"/>
                    <a:gd name="connsiteY8" fmla="*/ 36716 h 194930"/>
                    <a:gd name="connsiteX9" fmla="*/ 241434 w 287066"/>
                    <a:gd name="connsiteY9" fmla="*/ 11350 h 194930"/>
                    <a:gd name="connsiteX10" fmla="*/ 218418 w 287066"/>
                    <a:gd name="connsiteY10" fmla="*/ 152 h 194930"/>
                    <a:gd name="connsiteX11" fmla="*/ 203488 w 287066"/>
                    <a:gd name="connsiteY11" fmla="*/ 6719 h 194930"/>
                    <a:gd name="connsiteX12" fmla="*/ 141349 w 287066"/>
                    <a:gd name="connsiteY12" fmla="*/ 70654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1349" y="70654"/>
                      </a:moveTo>
                      <a:cubicBezTo>
                        <a:pt x="101537" y="118485"/>
                        <a:pt x="61516" y="161961"/>
                        <a:pt x="0" y="180347"/>
                      </a:cubicBezTo>
                      <a:cubicBezTo>
                        <a:pt x="32901" y="192581"/>
                        <a:pt x="69880" y="194931"/>
                        <a:pt x="104509" y="194931"/>
                      </a:cubicBezTo>
                      <a:cubicBezTo>
                        <a:pt x="142041" y="194931"/>
                        <a:pt x="181508" y="185047"/>
                        <a:pt x="216413" y="171983"/>
                      </a:cubicBezTo>
                      <a:cubicBezTo>
                        <a:pt x="244683" y="161408"/>
                        <a:pt x="273713" y="145234"/>
                        <a:pt x="285187" y="117310"/>
                      </a:cubicBezTo>
                      <a:cubicBezTo>
                        <a:pt x="286500" y="114130"/>
                        <a:pt x="287537" y="110674"/>
                        <a:pt x="286846" y="107287"/>
                      </a:cubicBezTo>
                      <a:cubicBezTo>
                        <a:pt x="285118" y="99062"/>
                        <a:pt x="274681" y="96574"/>
                        <a:pt x="266317" y="96297"/>
                      </a:cubicBezTo>
                      <a:cubicBezTo>
                        <a:pt x="251180" y="95744"/>
                        <a:pt x="235974" y="96850"/>
                        <a:pt x="221044" y="99546"/>
                      </a:cubicBezTo>
                      <a:cubicBezTo>
                        <a:pt x="239153" y="84271"/>
                        <a:pt x="249798" y="60424"/>
                        <a:pt x="248968" y="36716"/>
                      </a:cubicBezTo>
                      <a:cubicBezTo>
                        <a:pt x="248623" y="27731"/>
                        <a:pt x="246687" y="18607"/>
                        <a:pt x="241434" y="11350"/>
                      </a:cubicBezTo>
                      <a:cubicBezTo>
                        <a:pt x="236250" y="4092"/>
                        <a:pt x="227334" y="-954"/>
                        <a:pt x="218418" y="152"/>
                      </a:cubicBezTo>
                      <a:cubicBezTo>
                        <a:pt x="212957" y="843"/>
                        <a:pt x="208050" y="3677"/>
                        <a:pt x="203488" y="6719"/>
                      </a:cubicBezTo>
                      <a:cubicBezTo>
                        <a:pt x="178743" y="23307"/>
                        <a:pt x="160495" y="47706"/>
                        <a:pt x="141349" y="70654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E33F29AD-5D7D-A8F2-4037-9086BF0D701B}"/>
                    </a:ext>
                  </a:extLst>
                </p:cNvPr>
                <p:cNvSpPr/>
                <p:nvPr/>
              </p:nvSpPr>
              <p:spPr>
                <a:xfrm>
                  <a:off x="1675232" y="1496321"/>
                  <a:ext cx="126073" cy="65663"/>
                </a:xfrm>
                <a:custGeom>
                  <a:avLst/>
                  <a:gdLst>
                    <a:gd name="connsiteX0" fmla="*/ 126074 w 126073"/>
                    <a:gd name="connsiteY0" fmla="*/ 0 h 65663"/>
                    <a:gd name="connsiteX1" fmla="*/ 0 w 126073"/>
                    <a:gd name="connsiteY1" fmla="*/ 65663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126074" y="0"/>
                      </a:moveTo>
                      <a:cubicBezTo>
                        <a:pt x="71539" y="42163"/>
                        <a:pt x="0" y="65663"/>
                        <a:pt x="0" y="65663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4" name="Graphic 18">
                <a:extLst>
                  <a:ext uri="{FF2B5EF4-FFF2-40B4-BE49-F238E27FC236}">
                    <a16:creationId xmlns:a16="http://schemas.microsoft.com/office/drawing/2014/main" id="{424F262F-C32B-625F-AA2A-5D5EF11C3F64}"/>
                  </a:ext>
                </a:extLst>
              </p:cNvPr>
              <p:cNvGrpSpPr/>
              <p:nvPr/>
            </p:nvGrpSpPr>
            <p:grpSpPr>
              <a:xfrm>
                <a:off x="1580262" y="1596129"/>
                <a:ext cx="287066" cy="194930"/>
                <a:chOff x="1580262" y="1596129"/>
                <a:chExt cx="287066" cy="194930"/>
              </a:xfrm>
            </p:grpSpPr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660227E5-A0A5-95F5-CC3F-0A0177BB12AD}"/>
                    </a:ext>
                  </a:extLst>
                </p:cNvPr>
                <p:cNvSpPr/>
                <p:nvPr/>
              </p:nvSpPr>
              <p:spPr>
                <a:xfrm>
                  <a:off x="1580262" y="1596129"/>
                  <a:ext cx="287066" cy="194930"/>
                </a:xfrm>
                <a:custGeom>
                  <a:avLst/>
                  <a:gdLst>
                    <a:gd name="connsiteX0" fmla="*/ 141349 w 287066"/>
                    <a:gd name="connsiteY0" fmla="*/ 124277 h 194930"/>
                    <a:gd name="connsiteX1" fmla="*/ 0 w 287066"/>
                    <a:gd name="connsiteY1" fmla="*/ 14584 h 194930"/>
                    <a:gd name="connsiteX2" fmla="*/ 104509 w 287066"/>
                    <a:gd name="connsiteY2" fmla="*/ 0 h 194930"/>
                    <a:gd name="connsiteX3" fmla="*/ 216413 w 287066"/>
                    <a:gd name="connsiteY3" fmla="*/ 22948 h 194930"/>
                    <a:gd name="connsiteX4" fmla="*/ 285187 w 287066"/>
                    <a:gd name="connsiteY4" fmla="*/ 77621 h 194930"/>
                    <a:gd name="connsiteX5" fmla="*/ 286846 w 287066"/>
                    <a:gd name="connsiteY5" fmla="*/ 87643 h 194930"/>
                    <a:gd name="connsiteX6" fmla="*/ 266317 w 287066"/>
                    <a:gd name="connsiteY6" fmla="*/ 98633 h 194930"/>
                    <a:gd name="connsiteX7" fmla="*/ 221044 w 287066"/>
                    <a:gd name="connsiteY7" fmla="*/ 95385 h 194930"/>
                    <a:gd name="connsiteX8" fmla="*/ 248968 w 287066"/>
                    <a:gd name="connsiteY8" fmla="*/ 158214 h 194930"/>
                    <a:gd name="connsiteX9" fmla="*/ 241434 w 287066"/>
                    <a:gd name="connsiteY9" fmla="*/ 183581 h 194930"/>
                    <a:gd name="connsiteX10" fmla="*/ 218418 w 287066"/>
                    <a:gd name="connsiteY10" fmla="*/ 194779 h 194930"/>
                    <a:gd name="connsiteX11" fmla="*/ 203488 w 287066"/>
                    <a:gd name="connsiteY11" fmla="*/ 188212 h 194930"/>
                    <a:gd name="connsiteX12" fmla="*/ 141349 w 287066"/>
                    <a:gd name="connsiteY12" fmla="*/ 124277 h 19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7066" h="194930">
                      <a:moveTo>
                        <a:pt x="141349" y="124277"/>
                      </a:moveTo>
                      <a:cubicBezTo>
                        <a:pt x="101537" y="76446"/>
                        <a:pt x="61516" y="32970"/>
                        <a:pt x="0" y="14584"/>
                      </a:cubicBezTo>
                      <a:cubicBezTo>
                        <a:pt x="32901" y="2350"/>
                        <a:pt x="69880" y="0"/>
                        <a:pt x="104509" y="0"/>
                      </a:cubicBezTo>
                      <a:cubicBezTo>
                        <a:pt x="142041" y="0"/>
                        <a:pt x="181508" y="9884"/>
                        <a:pt x="216413" y="22948"/>
                      </a:cubicBezTo>
                      <a:cubicBezTo>
                        <a:pt x="244683" y="33523"/>
                        <a:pt x="273713" y="49697"/>
                        <a:pt x="285187" y="77621"/>
                      </a:cubicBezTo>
                      <a:cubicBezTo>
                        <a:pt x="286500" y="80801"/>
                        <a:pt x="287537" y="84257"/>
                        <a:pt x="286846" y="87643"/>
                      </a:cubicBezTo>
                      <a:cubicBezTo>
                        <a:pt x="285118" y="95869"/>
                        <a:pt x="274681" y="98357"/>
                        <a:pt x="266317" y="98633"/>
                      </a:cubicBezTo>
                      <a:cubicBezTo>
                        <a:pt x="251180" y="99186"/>
                        <a:pt x="235974" y="98080"/>
                        <a:pt x="221044" y="95385"/>
                      </a:cubicBezTo>
                      <a:cubicBezTo>
                        <a:pt x="239153" y="110660"/>
                        <a:pt x="249798" y="134506"/>
                        <a:pt x="248968" y="158214"/>
                      </a:cubicBezTo>
                      <a:cubicBezTo>
                        <a:pt x="248623" y="167200"/>
                        <a:pt x="246687" y="176324"/>
                        <a:pt x="241434" y="183581"/>
                      </a:cubicBezTo>
                      <a:cubicBezTo>
                        <a:pt x="236250" y="190839"/>
                        <a:pt x="227334" y="195885"/>
                        <a:pt x="218418" y="194779"/>
                      </a:cubicBezTo>
                      <a:cubicBezTo>
                        <a:pt x="212957" y="194087"/>
                        <a:pt x="208050" y="191254"/>
                        <a:pt x="203488" y="188212"/>
                      </a:cubicBezTo>
                      <a:cubicBezTo>
                        <a:pt x="178743" y="171624"/>
                        <a:pt x="160495" y="147224"/>
                        <a:pt x="141349" y="12427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4072B92B-86E1-4A41-6F7A-11CCE05B2DD8}"/>
                    </a:ext>
                  </a:extLst>
                </p:cNvPr>
                <p:cNvSpPr/>
                <p:nvPr/>
              </p:nvSpPr>
              <p:spPr>
                <a:xfrm>
                  <a:off x="1675232" y="1625920"/>
                  <a:ext cx="126073" cy="65663"/>
                </a:xfrm>
                <a:custGeom>
                  <a:avLst/>
                  <a:gdLst>
                    <a:gd name="connsiteX0" fmla="*/ 126074 w 126073"/>
                    <a:gd name="connsiteY0" fmla="*/ 65663 h 65663"/>
                    <a:gd name="connsiteX1" fmla="*/ 0 w 126073"/>
                    <a:gd name="connsiteY1" fmla="*/ 0 h 6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73" h="65663">
                      <a:moveTo>
                        <a:pt x="126074" y="65663"/>
                      </a:moveTo>
                      <a:cubicBezTo>
                        <a:pt x="71539" y="23501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" name="Graphic 18">
              <a:extLst>
                <a:ext uri="{FF2B5EF4-FFF2-40B4-BE49-F238E27FC236}">
                  <a16:creationId xmlns:a16="http://schemas.microsoft.com/office/drawing/2014/main" id="{9BA83748-088C-5A9C-D053-EDEEB55B3243}"/>
                </a:ext>
              </a:extLst>
            </p:cNvPr>
            <p:cNvGrpSpPr/>
            <p:nvPr/>
          </p:nvGrpSpPr>
          <p:grpSpPr>
            <a:xfrm>
              <a:off x="1293269" y="1433161"/>
              <a:ext cx="320595" cy="321454"/>
              <a:chOff x="1293269" y="1433161"/>
              <a:chExt cx="320595" cy="321454"/>
            </a:xfrm>
          </p:grpSpPr>
          <p:grpSp>
            <p:nvGrpSpPr>
              <p:cNvPr id="308" name="Graphic 18">
                <a:extLst>
                  <a:ext uri="{FF2B5EF4-FFF2-40B4-BE49-F238E27FC236}">
                    <a16:creationId xmlns:a16="http://schemas.microsoft.com/office/drawing/2014/main" id="{02A01175-BE57-AE77-D420-64A86742AD2A}"/>
                  </a:ext>
                </a:extLst>
              </p:cNvPr>
              <p:cNvGrpSpPr/>
              <p:nvPr/>
            </p:nvGrpSpPr>
            <p:grpSpPr>
              <a:xfrm>
                <a:off x="1293269" y="1433161"/>
                <a:ext cx="320595" cy="321454"/>
                <a:chOff x="1293269" y="1433161"/>
                <a:chExt cx="320595" cy="321454"/>
              </a:xfrm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8D3C4EFB-73EE-69DA-D838-BB3942254119}"/>
                    </a:ext>
                  </a:extLst>
                </p:cNvPr>
                <p:cNvSpPr/>
                <p:nvPr/>
              </p:nvSpPr>
              <p:spPr>
                <a:xfrm>
                  <a:off x="1515428" y="1552091"/>
                  <a:ext cx="98436" cy="83412"/>
                </a:xfrm>
                <a:custGeom>
                  <a:avLst/>
                  <a:gdLst>
                    <a:gd name="connsiteX0" fmla="*/ 2903 w 98436"/>
                    <a:gd name="connsiteY0" fmla="*/ 25376 h 83412"/>
                    <a:gd name="connsiteX1" fmla="*/ 33661 w 98436"/>
                    <a:gd name="connsiteY1" fmla="*/ 4295 h 83412"/>
                    <a:gd name="connsiteX2" fmla="*/ 61585 w 98436"/>
                    <a:gd name="connsiteY2" fmla="*/ 217 h 83412"/>
                    <a:gd name="connsiteX3" fmla="*/ 98426 w 98436"/>
                    <a:gd name="connsiteY3" fmla="*/ 40721 h 83412"/>
                    <a:gd name="connsiteX4" fmla="*/ 75340 w 98436"/>
                    <a:gd name="connsiteY4" fmla="*/ 79566 h 83412"/>
                    <a:gd name="connsiteX5" fmla="*/ 0 w 98436"/>
                    <a:gd name="connsiteY5" fmla="*/ 60351 h 83412"/>
                    <a:gd name="connsiteX6" fmla="*/ 2903 w 98436"/>
                    <a:gd name="connsiteY6" fmla="*/ 25376 h 8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36" h="83412">
                      <a:moveTo>
                        <a:pt x="2903" y="25376"/>
                      </a:moveTo>
                      <a:cubicBezTo>
                        <a:pt x="11543" y="16253"/>
                        <a:pt x="21911" y="8719"/>
                        <a:pt x="33661" y="4295"/>
                      </a:cubicBezTo>
                      <a:cubicBezTo>
                        <a:pt x="42509" y="977"/>
                        <a:pt x="52116" y="-613"/>
                        <a:pt x="61585" y="217"/>
                      </a:cubicBezTo>
                      <a:cubicBezTo>
                        <a:pt x="83289" y="2152"/>
                        <a:pt x="98011" y="19017"/>
                        <a:pt x="98426" y="40721"/>
                      </a:cubicBezTo>
                      <a:cubicBezTo>
                        <a:pt x="98772" y="56757"/>
                        <a:pt x="90132" y="72723"/>
                        <a:pt x="75340" y="79566"/>
                      </a:cubicBezTo>
                      <a:cubicBezTo>
                        <a:pt x="51079" y="90763"/>
                        <a:pt x="19423" y="75419"/>
                        <a:pt x="0" y="60351"/>
                      </a:cubicBezTo>
                      <a:lnTo>
                        <a:pt x="2903" y="25376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9A1D1DEB-985A-D2F4-2E9C-3B9169AB6EFD}"/>
                    </a:ext>
                  </a:extLst>
                </p:cNvPr>
                <p:cNvSpPr/>
                <p:nvPr/>
              </p:nvSpPr>
              <p:spPr>
                <a:xfrm>
                  <a:off x="1487365" y="1624546"/>
                  <a:ext cx="97608" cy="90121"/>
                </a:xfrm>
                <a:custGeom>
                  <a:avLst/>
                  <a:gdLst>
                    <a:gd name="connsiteX0" fmla="*/ 24883 w 97608"/>
                    <a:gd name="connsiteY0" fmla="*/ 544 h 90121"/>
                    <a:gd name="connsiteX1" fmla="*/ 62000 w 97608"/>
                    <a:gd name="connsiteY1" fmla="*/ 4484 h 90121"/>
                    <a:gd name="connsiteX2" fmla="*/ 85846 w 97608"/>
                    <a:gd name="connsiteY2" fmla="*/ 19483 h 90121"/>
                    <a:gd name="connsiteX3" fmla="*/ 87574 w 97608"/>
                    <a:gd name="connsiteY3" fmla="*/ 74226 h 90121"/>
                    <a:gd name="connsiteX4" fmla="*/ 44789 w 97608"/>
                    <a:gd name="connsiteY4" fmla="*/ 88741 h 90121"/>
                    <a:gd name="connsiteX5" fmla="*/ 0 w 97608"/>
                    <a:gd name="connsiteY5" fmla="*/ 25220 h 90121"/>
                    <a:gd name="connsiteX6" fmla="*/ 24883 w 97608"/>
                    <a:gd name="connsiteY6" fmla="*/ 544 h 90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08" h="90121">
                      <a:moveTo>
                        <a:pt x="24883" y="544"/>
                      </a:moveTo>
                      <a:cubicBezTo>
                        <a:pt x="37325" y="-769"/>
                        <a:pt x="50181" y="199"/>
                        <a:pt x="62000" y="4484"/>
                      </a:cubicBezTo>
                      <a:cubicBezTo>
                        <a:pt x="70917" y="7664"/>
                        <a:pt x="79211" y="12779"/>
                        <a:pt x="85846" y="19483"/>
                      </a:cubicBezTo>
                      <a:cubicBezTo>
                        <a:pt x="101122" y="35035"/>
                        <a:pt x="101329" y="57430"/>
                        <a:pt x="87574" y="74226"/>
                      </a:cubicBezTo>
                      <a:cubicBezTo>
                        <a:pt x="77414" y="86598"/>
                        <a:pt x="60549" y="93165"/>
                        <a:pt x="44789" y="88741"/>
                      </a:cubicBezTo>
                      <a:cubicBezTo>
                        <a:pt x="19077" y="81483"/>
                        <a:pt x="4977" y="49274"/>
                        <a:pt x="0" y="25220"/>
                      </a:cubicBezTo>
                      <a:lnTo>
                        <a:pt x="24883" y="544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D9C318A5-785E-E0B2-13E6-CE0CC1B3A4CF}"/>
                    </a:ext>
                  </a:extLst>
                </p:cNvPr>
                <p:cNvSpPr/>
                <p:nvPr/>
              </p:nvSpPr>
              <p:spPr>
                <a:xfrm>
                  <a:off x="1427097" y="1657300"/>
                  <a:ext cx="83671" cy="97315"/>
                </a:xfrm>
                <a:custGeom>
                  <a:avLst/>
                  <a:gdLst>
                    <a:gd name="connsiteX0" fmla="*/ 49555 w 83671"/>
                    <a:gd name="connsiteY0" fmla="*/ 0 h 97315"/>
                    <a:gd name="connsiteX1" fmla="*/ 75198 w 83671"/>
                    <a:gd name="connsiteY1" fmla="*/ 27026 h 97315"/>
                    <a:gd name="connsiteX2" fmla="*/ 83562 w 83671"/>
                    <a:gd name="connsiteY2" fmla="*/ 53913 h 97315"/>
                    <a:gd name="connsiteX3" fmla="*/ 49347 w 83671"/>
                    <a:gd name="connsiteY3" fmla="*/ 96629 h 97315"/>
                    <a:gd name="connsiteX4" fmla="*/ 7392 w 83671"/>
                    <a:gd name="connsiteY4" fmla="*/ 79902 h 97315"/>
                    <a:gd name="connsiteX5" fmla="*/ 14580 w 83671"/>
                    <a:gd name="connsiteY5" fmla="*/ 2488 h 97315"/>
                    <a:gd name="connsiteX6" fmla="*/ 49555 w 83671"/>
                    <a:gd name="connsiteY6" fmla="*/ 0 h 97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671" h="97315">
                      <a:moveTo>
                        <a:pt x="49555" y="0"/>
                      </a:moveTo>
                      <a:cubicBezTo>
                        <a:pt x="59923" y="7050"/>
                        <a:pt x="68977" y="16174"/>
                        <a:pt x="75198" y="27026"/>
                      </a:cubicBezTo>
                      <a:cubicBezTo>
                        <a:pt x="79898" y="35251"/>
                        <a:pt x="82940" y="44513"/>
                        <a:pt x="83562" y="53913"/>
                      </a:cubicBezTo>
                      <a:cubicBezTo>
                        <a:pt x="85082" y="75617"/>
                        <a:pt x="70705" y="92828"/>
                        <a:pt x="49347" y="96629"/>
                      </a:cubicBezTo>
                      <a:cubicBezTo>
                        <a:pt x="33588" y="99463"/>
                        <a:pt x="16447" y="93450"/>
                        <a:pt x="7392" y="79902"/>
                      </a:cubicBezTo>
                      <a:cubicBezTo>
                        <a:pt x="-7469" y="57715"/>
                        <a:pt x="2761" y="24054"/>
                        <a:pt x="14580" y="2488"/>
                      </a:cubicBezTo>
                      <a:lnTo>
                        <a:pt x="49555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D5CB6665-1AA8-2652-7DFD-75307601EF32}"/>
                    </a:ext>
                  </a:extLst>
                </p:cNvPr>
                <p:cNvSpPr/>
                <p:nvPr/>
              </p:nvSpPr>
              <p:spPr>
                <a:xfrm>
                  <a:off x="1344375" y="1638016"/>
                  <a:ext cx="87451" cy="100344"/>
                </a:xfrm>
                <a:custGeom>
                  <a:avLst/>
                  <a:gdLst>
                    <a:gd name="connsiteX0" fmla="*/ 84239 w 87451"/>
                    <a:gd name="connsiteY0" fmla="*/ 20736 h 100344"/>
                    <a:gd name="connsiteX1" fmla="*/ 86174 w 87451"/>
                    <a:gd name="connsiteY1" fmla="*/ 57991 h 100344"/>
                    <a:gd name="connsiteX2" fmla="*/ 75046 w 87451"/>
                    <a:gd name="connsiteY2" fmla="*/ 83911 h 100344"/>
                    <a:gd name="connsiteX3" fmla="*/ 21271 w 87451"/>
                    <a:gd name="connsiteY3" fmla="*/ 94141 h 100344"/>
                    <a:gd name="connsiteX4" fmla="*/ 258 w 87451"/>
                    <a:gd name="connsiteY4" fmla="*/ 54190 h 100344"/>
                    <a:gd name="connsiteX5" fmla="*/ 55969 w 87451"/>
                    <a:gd name="connsiteY5" fmla="*/ 0 h 100344"/>
                    <a:gd name="connsiteX6" fmla="*/ 84239 w 87451"/>
                    <a:gd name="connsiteY6" fmla="*/ 20736 h 10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51" h="100344">
                      <a:moveTo>
                        <a:pt x="84239" y="20736"/>
                      </a:moveTo>
                      <a:cubicBezTo>
                        <a:pt x="87487" y="32832"/>
                        <a:pt x="88524" y="45688"/>
                        <a:pt x="86174" y="57991"/>
                      </a:cubicBezTo>
                      <a:cubicBezTo>
                        <a:pt x="84446" y="67253"/>
                        <a:pt x="80714" y="76308"/>
                        <a:pt x="75046" y="83911"/>
                      </a:cubicBezTo>
                      <a:cubicBezTo>
                        <a:pt x="62120" y="101398"/>
                        <a:pt x="40002" y="105131"/>
                        <a:pt x="21271" y="94141"/>
                      </a:cubicBezTo>
                      <a:cubicBezTo>
                        <a:pt x="7447" y="86054"/>
                        <a:pt x="-1677" y="70364"/>
                        <a:pt x="258" y="54190"/>
                      </a:cubicBezTo>
                      <a:cubicBezTo>
                        <a:pt x="3369" y="27648"/>
                        <a:pt x="33021" y="8709"/>
                        <a:pt x="55969" y="0"/>
                      </a:cubicBezTo>
                      <a:lnTo>
                        <a:pt x="84239" y="20736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F98EB97A-698B-15A3-2BDB-D25155D1A876}"/>
                    </a:ext>
                  </a:extLst>
                </p:cNvPr>
                <p:cNvSpPr/>
                <p:nvPr/>
              </p:nvSpPr>
              <p:spPr>
                <a:xfrm>
                  <a:off x="1293269" y="1587161"/>
                  <a:ext cx="97951" cy="84672"/>
                </a:xfrm>
                <a:custGeom>
                  <a:avLst/>
                  <a:gdLst>
                    <a:gd name="connsiteX0" fmla="*/ 97951 w 97951"/>
                    <a:gd name="connsiteY0" fmla="*/ 41455 h 84672"/>
                    <a:gd name="connsiteX1" fmla="*/ 75280 w 97951"/>
                    <a:gd name="connsiteY1" fmla="*/ 71038 h 84672"/>
                    <a:gd name="connsiteX2" fmla="*/ 49982 w 97951"/>
                    <a:gd name="connsiteY2" fmla="*/ 83548 h 84672"/>
                    <a:gd name="connsiteX3" fmla="*/ 2428 w 97951"/>
                    <a:gd name="connsiteY3" fmla="*/ 56454 h 84672"/>
                    <a:gd name="connsiteX4" fmla="*/ 12381 w 97951"/>
                    <a:gd name="connsiteY4" fmla="*/ 12425 h 84672"/>
                    <a:gd name="connsiteX5" fmla="*/ 89934 w 97951"/>
                    <a:gd name="connsiteY5" fmla="*/ 7379 h 84672"/>
                    <a:gd name="connsiteX6" fmla="*/ 97951 w 97951"/>
                    <a:gd name="connsiteY6" fmla="*/ 41455 h 8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951" h="84672">
                      <a:moveTo>
                        <a:pt x="97951" y="41455"/>
                      </a:moveTo>
                      <a:cubicBezTo>
                        <a:pt x="92560" y="52790"/>
                        <a:pt x="85026" y="63158"/>
                        <a:pt x="75280" y="71038"/>
                      </a:cubicBezTo>
                      <a:cubicBezTo>
                        <a:pt x="67884" y="76982"/>
                        <a:pt x="59244" y="81406"/>
                        <a:pt x="49982" y="83548"/>
                      </a:cubicBezTo>
                      <a:cubicBezTo>
                        <a:pt x="28763" y="88456"/>
                        <a:pt x="9548" y="76913"/>
                        <a:pt x="2428" y="56454"/>
                      </a:cubicBezTo>
                      <a:cubicBezTo>
                        <a:pt x="-2825" y="41316"/>
                        <a:pt x="424" y="23484"/>
                        <a:pt x="12381" y="12425"/>
                      </a:cubicBezTo>
                      <a:cubicBezTo>
                        <a:pt x="32011" y="-5685"/>
                        <a:pt x="66848" y="-916"/>
                        <a:pt x="89934" y="7379"/>
                      </a:cubicBezTo>
                      <a:lnTo>
                        <a:pt x="97951" y="414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6DEA4D07-B264-BD19-575E-08C813C8520D}"/>
                    </a:ext>
                  </a:extLst>
                </p:cNvPr>
                <p:cNvSpPr/>
                <p:nvPr/>
              </p:nvSpPr>
              <p:spPr>
                <a:xfrm>
                  <a:off x="1296699" y="1503756"/>
                  <a:ext cx="101571" cy="85499"/>
                </a:xfrm>
                <a:custGeom>
                  <a:avLst/>
                  <a:gdLst>
                    <a:gd name="connsiteX0" fmla="*/ 85605 w 101571"/>
                    <a:gd name="connsiteY0" fmla="*/ 77720 h 85499"/>
                    <a:gd name="connsiteX1" fmla="*/ 49110 w 101571"/>
                    <a:gd name="connsiteY1" fmla="*/ 85461 h 85499"/>
                    <a:gd name="connsiteX2" fmla="*/ 21739 w 101571"/>
                    <a:gd name="connsiteY2" fmla="*/ 78549 h 85499"/>
                    <a:gd name="connsiteX3" fmla="*/ 3146 w 101571"/>
                    <a:gd name="connsiteY3" fmla="*/ 27055 h 85499"/>
                    <a:gd name="connsiteX4" fmla="*/ 39295 w 101571"/>
                    <a:gd name="connsiteY4" fmla="*/ 30 h 85499"/>
                    <a:gd name="connsiteX5" fmla="*/ 101572 w 101571"/>
                    <a:gd name="connsiteY5" fmla="*/ 46547 h 85499"/>
                    <a:gd name="connsiteX6" fmla="*/ 85605 w 101571"/>
                    <a:gd name="connsiteY6" fmla="*/ 77720 h 85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71" h="85499">
                      <a:moveTo>
                        <a:pt x="85605" y="77720"/>
                      </a:moveTo>
                      <a:cubicBezTo>
                        <a:pt x="74131" y="82835"/>
                        <a:pt x="61690" y="85876"/>
                        <a:pt x="49110" y="85461"/>
                      </a:cubicBezTo>
                      <a:cubicBezTo>
                        <a:pt x="39641" y="85185"/>
                        <a:pt x="30171" y="82904"/>
                        <a:pt x="21739" y="78549"/>
                      </a:cubicBezTo>
                      <a:cubicBezTo>
                        <a:pt x="2454" y="68527"/>
                        <a:pt x="-4734" y="47238"/>
                        <a:pt x="3146" y="27055"/>
                      </a:cubicBezTo>
                      <a:cubicBezTo>
                        <a:pt x="8952" y="12126"/>
                        <a:pt x="22983" y="652"/>
                        <a:pt x="39295" y="30"/>
                      </a:cubicBezTo>
                      <a:cubicBezTo>
                        <a:pt x="65975" y="-1007"/>
                        <a:pt x="89338" y="25258"/>
                        <a:pt x="101572" y="46547"/>
                      </a:cubicBezTo>
                      <a:lnTo>
                        <a:pt x="85605" y="7772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C0FFF36B-8355-B2B6-109B-B502E2E2391E}"/>
                    </a:ext>
                  </a:extLst>
                </p:cNvPr>
                <p:cNvSpPr/>
                <p:nvPr/>
              </p:nvSpPr>
              <p:spPr>
                <a:xfrm>
                  <a:off x="1353963" y="1442556"/>
                  <a:ext cx="86954" cy="97240"/>
                </a:xfrm>
                <a:custGeom>
                  <a:avLst/>
                  <a:gdLst>
                    <a:gd name="connsiteX0" fmla="*/ 52187 w 86954"/>
                    <a:gd name="connsiteY0" fmla="*/ 97240 h 97240"/>
                    <a:gd name="connsiteX1" fmla="*/ 19425 w 86954"/>
                    <a:gd name="connsiteY1" fmla="*/ 79477 h 97240"/>
                    <a:gd name="connsiteX2" fmla="*/ 3113 w 86954"/>
                    <a:gd name="connsiteY2" fmla="*/ 56460 h 97240"/>
                    <a:gd name="connsiteX3" fmla="*/ 22466 w 86954"/>
                    <a:gd name="connsiteY3" fmla="*/ 5242 h 97240"/>
                    <a:gd name="connsiteX4" fmla="*/ 67532 w 86954"/>
                    <a:gd name="connsiteY4" fmla="*/ 8145 h 97240"/>
                    <a:gd name="connsiteX5" fmla="*/ 84673 w 86954"/>
                    <a:gd name="connsiteY5" fmla="*/ 83970 h 97240"/>
                    <a:gd name="connsiteX6" fmla="*/ 52187 w 86954"/>
                    <a:gd name="connsiteY6" fmla="*/ 97240 h 9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954" h="97240">
                      <a:moveTo>
                        <a:pt x="52187" y="97240"/>
                      </a:moveTo>
                      <a:cubicBezTo>
                        <a:pt x="40161" y="93715"/>
                        <a:pt x="28687" y="87909"/>
                        <a:pt x="19425" y="79477"/>
                      </a:cubicBezTo>
                      <a:cubicBezTo>
                        <a:pt x="12444" y="73118"/>
                        <a:pt x="6638" y="65238"/>
                        <a:pt x="3113" y="56460"/>
                      </a:cubicBezTo>
                      <a:cubicBezTo>
                        <a:pt x="-5044" y="36277"/>
                        <a:pt x="3320" y="15472"/>
                        <a:pt x="22466" y="5242"/>
                      </a:cubicBezTo>
                      <a:cubicBezTo>
                        <a:pt x="36635" y="-2361"/>
                        <a:pt x="54745" y="-1946"/>
                        <a:pt x="67532" y="8145"/>
                      </a:cubicBezTo>
                      <a:cubicBezTo>
                        <a:pt x="88544" y="24665"/>
                        <a:pt x="89235" y="59847"/>
                        <a:pt x="84673" y="83970"/>
                      </a:cubicBezTo>
                      <a:lnTo>
                        <a:pt x="52187" y="9724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44588B17-B613-8EA5-E66F-9F6EE2B4FE98}"/>
                    </a:ext>
                  </a:extLst>
                </p:cNvPr>
                <p:cNvSpPr/>
                <p:nvPr/>
              </p:nvSpPr>
              <p:spPr>
                <a:xfrm>
                  <a:off x="1437404" y="1433161"/>
                  <a:ext cx="84194" cy="101382"/>
                </a:xfrm>
                <a:custGeom>
                  <a:avLst/>
                  <a:gdLst>
                    <a:gd name="connsiteX0" fmla="*/ 13950 w 84194"/>
                    <a:gd name="connsiteY0" fmla="*/ 90393 h 101382"/>
                    <a:gd name="connsiteX1" fmla="*/ 541 w 84194"/>
                    <a:gd name="connsiteY1" fmla="*/ 55557 h 101382"/>
                    <a:gd name="connsiteX2" fmla="*/ 3098 w 84194"/>
                    <a:gd name="connsiteY2" fmla="*/ 27494 h 101382"/>
                    <a:gd name="connsiteX3" fmla="*/ 51067 w 84194"/>
                    <a:gd name="connsiteY3" fmla="*/ 1090 h 101382"/>
                    <a:gd name="connsiteX4" fmla="*/ 83415 w 84194"/>
                    <a:gd name="connsiteY4" fmla="*/ 32609 h 101382"/>
                    <a:gd name="connsiteX5" fmla="*/ 47196 w 84194"/>
                    <a:gd name="connsiteY5" fmla="*/ 101383 h 101382"/>
                    <a:gd name="connsiteX6" fmla="*/ 13950 w 84194"/>
                    <a:gd name="connsiteY6" fmla="*/ 90393 h 101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194" h="101382">
                      <a:moveTo>
                        <a:pt x="13950" y="90393"/>
                      </a:moveTo>
                      <a:cubicBezTo>
                        <a:pt x="7107" y="79887"/>
                        <a:pt x="2199" y="67998"/>
                        <a:pt x="541" y="55557"/>
                      </a:cubicBezTo>
                      <a:cubicBezTo>
                        <a:pt x="-634" y="46156"/>
                        <a:pt x="57" y="36480"/>
                        <a:pt x="3098" y="27494"/>
                      </a:cubicBezTo>
                      <a:cubicBezTo>
                        <a:pt x="10010" y="6827"/>
                        <a:pt x="29847" y="-3541"/>
                        <a:pt x="51067" y="1090"/>
                      </a:cubicBezTo>
                      <a:cubicBezTo>
                        <a:pt x="66757" y="4477"/>
                        <a:pt x="80235" y="16573"/>
                        <a:pt x="83415" y="32609"/>
                      </a:cubicBezTo>
                      <a:cubicBezTo>
                        <a:pt x="88668" y="58805"/>
                        <a:pt x="66342" y="85969"/>
                        <a:pt x="47196" y="101383"/>
                      </a:cubicBezTo>
                      <a:lnTo>
                        <a:pt x="13950" y="9039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C98C82B5-B8E5-69EB-218C-0FD650BB22E3}"/>
                    </a:ext>
                  </a:extLst>
                </p:cNvPr>
                <p:cNvSpPr/>
                <p:nvPr/>
              </p:nvSpPr>
              <p:spPr>
                <a:xfrm>
                  <a:off x="1496282" y="1479760"/>
                  <a:ext cx="95200" cy="90914"/>
                </a:xfrm>
                <a:custGeom>
                  <a:avLst/>
                  <a:gdLst>
                    <a:gd name="connsiteX0" fmla="*/ 0 w 95200"/>
                    <a:gd name="connsiteY0" fmla="*/ 60866 h 90914"/>
                    <a:gd name="connsiteX1" fmla="*/ 12441 w 95200"/>
                    <a:gd name="connsiteY1" fmla="*/ 25684 h 90914"/>
                    <a:gd name="connsiteX2" fmla="*/ 32624 w 95200"/>
                    <a:gd name="connsiteY2" fmla="*/ 5985 h 90914"/>
                    <a:gd name="connsiteX3" fmla="*/ 86261 w 95200"/>
                    <a:gd name="connsiteY3" fmla="*/ 17045 h 90914"/>
                    <a:gd name="connsiteX4" fmla="*/ 90408 w 95200"/>
                    <a:gd name="connsiteY4" fmla="*/ 62041 h 90914"/>
                    <a:gd name="connsiteX5" fmla="*/ 18248 w 95200"/>
                    <a:gd name="connsiteY5" fmla="*/ 90864 h 90914"/>
                    <a:gd name="connsiteX6" fmla="*/ 0 w 95200"/>
                    <a:gd name="connsiteY6" fmla="*/ 60866 h 9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00" h="90914">
                      <a:moveTo>
                        <a:pt x="0" y="60866"/>
                      </a:moveTo>
                      <a:cubicBezTo>
                        <a:pt x="1590" y="48425"/>
                        <a:pt x="5599" y="36191"/>
                        <a:pt x="12441" y="25684"/>
                      </a:cubicBezTo>
                      <a:cubicBezTo>
                        <a:pt x="17625" y="17805"/>
                        <a:pt x="24468" y="10824"/>
                        <a:pt x="32624" y="5985"/>
                      </a:cubicBezTo>
                      <a:cubicBezTo>
                        <a:pt x="51287" y="-5212"/>
                        <a:pt x="73128" y="-235"/>
                        <a:pt x="86261" y="17045"/>
                      </a:cubicBezTo>
                      <a:cubicBezTo>
                        <a:pt x="95938" y="29832"/>
                        <a:pt x="98426" y="47734"/>
                        <a:pt x="90408" y="62041"/>
                      </a:cubicBezTo>
                      <a:cubicBezTo>
                        <a:pt x="77414" y="85335"/>
                        <a:pt x="42785" y="91555"/>
                        <a:pt x="18248" y="90864"/>
                      </a:cubicBezTo>
                      <a:lnTo>
                        <a:pt x="0" y="60866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18" name="Graphic 18">
                  <a:extLst>
                    <a:ext uri="{FF2B5EF4-FFF2-40B4-BE49-F238E27FC236}">
                      <a16:creationId xmlns:a16="http://schemas.microsoft.com/office/drawing/2014/main" id="{A3F18EA8-6BEB-4A1F-A105-C7739473C14B}"/>
                    </a:ext>
                  </a:extLst>
                </p:cNvPr>
                <p:cNvGrpSpPr/>
                <p:nvPr/>
              </p:nvGrpSpPr>
              <p:grpSpPr>
                <a:xfrm>
                  <a:off x="1334050" y="1473644"/>
                  <a:ext cx="239300" cy="240475"/>
                  <a:chOff x="1334050" y="1473644"/>
                  <a:chExt cx="239300" cy="240475"/>
                </a:xfrm>
                <a:solidFill>
                  <a:srgbClr val="261342"/>
                </a:solidFill>
              </p:grpSpPr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64F42B57-3E69-F80B-4C26-681C4E7A506D}"/>
                      </a:ext>
                    </a:extLst>
                  </p:cNvPr>
                  <p:cNvSpPr/>
                  <p:nvPr/>
                </p:nvSpPr>
                <p:spPr>
                  <a:xfrm>
                    <a:off x="1525796" y="1590807"/>
                    <a:ext cx="47554" cy="4423"/>
                  </a:xfrm>
                  <a:custGeom>
                    <a:avLst/>
                    <a:gdLst>
                      <a:gd name="connsiteX0" fmla="*/ 0 w 47554"/>
                      <a:gd name="connsiteY0" fmla="*/ 2212 h 4423"/>
                      <a:gd name="connsiteX1" fmla="*/ 23777 w 47554"/>
                      <a:gd name="connsiteY1" fmla="*/ 4424 h 4423"/>
                      <a:gd name="connsiteX2" fmla="*/ 47554 w 47554"/>
                      <a:gd name="connsiteY2" fmla="*/ 2212 h 4423"/>
                      <a:gd name="connsiteX3" fmla="*/ 23777 w 47554"/>
                      <a:gd name="connsiteY3" fmla="*/ 0 h 4423"/>
                      <a:gd name="connsiteX4" fmla="*/ 0 w 47554"/>
                      <a:gd name="connsiteY4" fmla="*/ 2212 h 4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554" h="4423">
                        <a:moveTo>
                          <a:pt x="0" y="2212"/>
                        </a:moveTo>
                        <a:cubicBezTo>
                          <a:pt x="0" y="3387"/>
                          <a:pt x="10644" y="4424"/>
                          <a:pt x="23777" y="4424"/>
                        </a:cubicBezTo>
                        <a:cubicBezTo>
                          <a:pt x="36910" y="4424"/>
                          <a:pt x="47554" y="3456"/>
                          <a:pt x="47554" y="2212"/>
                        </a:cubicBezTo>
                        <a:cubicBezTo>
                          <a:pt x="47554" y="968"/>
                          <a:pt x="36910" y="0"/>
                          <a:pt x="23777" y="0"/>
                        </a:cubicBezTo>
                        <a:cubicBezTo>
                          <a:pt x="10644" y="69"/>
                          <a:pt x="0" y="1037"/>
                          <a:pt x="0" y="221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FD9EB46C-2429-7477-E830-1A929F1F7BD7}"/>
                      </a:ext>
                    </a:extLst>
                  </p:cNvPr>
                  <p:cNvSpPr/>
                  <p:nvPr/>
                </p:nvSpPr>
                <p:spPr>
                  <a:xfrm>
                    <a:off x="1506182" y="1643239"/>
                    <a:ext cx="36256" cy="31151"/>
                  </a:xfrm>
                  <a:custGeom>
                    <a:avLst/>
                    <a:gdLst>
                      <a:gd name="connsiteX0" fmla="*/ 53 w 36256"/>
                      <a:gd name="connsiteY0" fmla="*/ 99 h 31151"/>
                      <a:gd name="connsiteX1" fmla="*/ 16711 w 36256"/>
                      <a:gd name="connsiteY1" fmla="*/ 17241 h 31151"/>
                      <a:gd name="connsiteX2" fmla="*/ 36203 w 36256"/>
                      <a:gd name="connsiteY2" fmla="*/ 31065 h 31151"/>
                      <a:gd name="connsiteX3" fmla="*/ 19545 w 36256"/>
                      <a:gd name="connsiteY3" fmla="*/ 13923 h 31151"/>
                      <a:gd name="connsiteX4" fmla="*/ 53 w 36256"/>
                      <a:gd name="connsiteY4" fmla="*/ 99 h 3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6" h="31151">
                        <a:moveTo>
                          <a:pt x="53" y="99"/>
                        </a:moveTo>
                        <a:cubicBezTo>
                          <a:pt x="-707" y="998"/>
                          <a:pt x="6758" y="8670"/>
                          <a:pt x="16711" y="17241"/>
                        </a:cubicBezTo>
                        <a:cubicBezTo>
                          <a:pt x="26733" y="25812"/>
                          <a:pt x="35442" y="31963"/>
                          <a:pt x="36203" y="31065"/>
                        </a:cubicBezTo>
                        <a:cubicBezTo>
                          <a:pt x="36963" y="30166"/>
                          <a:pt x="29498" y="22494"/>
                          <a:pt x="19545" y="13923"/>
                        </a:cubicBezTo>
                        <a:cubicBezTo>
                          <a:pt x="9592" y="5352"/>
                          <a:pt x="814" y="-868"/>
                          <a:pt x="53" y="99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10927EA9-CD69-8D1D-0E7F-F4D828D675C0}"/>
                      </a:ext>
                    </a:extLst>
                  </p:cNvPr>
                  <p:cNvSpPr/>
                  <p:nvPr/>
                </p:nvSpPr>
                <p:spPr>
                  <a:xfrm>
                    <a:off x="1461842" y="1667112"/>
                    <a:ext cx="8606" cy="47007"/>
                  </a:xfrm>
                  <a:custGeom>
                    <a:avLst/>
                    <a:gdLst>
                      <a:gd name="connsiteX0" fmla="*/ 571 w 8606"/>
                      <a:gd name="connsiteY0" fmla="*/ 3 h 47007"/>
                      <a:gd name="connsiteX1" fmla="*/ 2161 w 8606"/>
                      <a:gd name="connsiteY1" fmla="*/ 23849 h 47007"/>
                      <a:gd name="connsiteX2" fmla="*/ 8036 w 8606"/>
                      <a:gd name="connsiteY2" fmla="*/ 47004 h 47007"/>
                      <a:gd name="connsiteX3" fmla="*/ 6446 w 8606"/>
                      <a:gd name="connsiteY3" fmla="*/ 23158 h 47007"/>
                      <a:gd name="connsiteX4" fmla="*/ 571 w 8606"/>
                      <a:gd name="connsiteY4" fmla="*/ 3 h 47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06" h="47007">
                        <a:moveTo>
                          <a:pt x="571" y="3"/>
                        </a:moveTo>
                        <a:cubicBezTo>
                          <a:pt x="-604" y="210"/>
                          <a:pt x="87" y="10855"/>
                          <a:pt x="2161" y="23849"/>
                        </a:cubicBezTo>
                        <a:cubicBezTo>
                          <a:pt x="4234" y="36844"/>
                          <a:pt x="6861" y="47212"/>
                          <a:pt x="8036" y="47004"/>
                        </a:cubicBezTo>
                        <a:cubicBezTo>
                          <a:pt x="9211" y="46797"/>
                          <a:pt x="8520" y="36153"/>
                          <a:pt x="6446" y="23158"/>
                        </a:cubicBezTo>
                        <a:cubicBezTo>
                          <a:pt x="4373" y="10164"/>
                          <a:pt x="1746" y="-204"/>
                          <a:pt x="571" y="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745B4CA9-7557-581E-172B-446213E4014F}"/>
                      </a:ext>
                    </a:extLst>
                  </p:cNvPr>
                  <p:cNvSpPr/>
                  <p:nvPr/>
                </p:nvSpPr>
                <p:spPr>
                  <a:xfrm>
                    <a:off x="1386448" y="1656922"/>
                    <a:ext cx="25150" cy="40636"/>
                  </a:xfrm>
                  <a:custGeom>
                    <a:avLst/>
                    <a:gdLst>
                      <a:gd name="connsiteX0" fmla="*/ 25025 w 25150"/>
                      <a:gd name="connsiteY0" fmla="*/ 32 h 40636"/>
                      <a:gd name="connsiteX1" fmla="*/ 10717 w 25150"/>
                      <a:gd name="connsiteY1" fmla="*/ 19178 h 40636"/>
                      <a:gd name="connsiteX2" fmla="*/ 142 w 25150"/>
                      <a:gd name="connsiteY2" fmla="*/ 40605 h 40636"/>
                      <a:gd name="connsiteX3" fmla="*/ 14449 w 25150"/>
                      <a:gd name="connsiteY3" fmla="*/ 21459 h 40636"/>
                      <a:gd name="connsiteX4" fmla="*/ 25025 w 25150"/>
                      <a:gd name="connsiteY4" fmla="*/ 32 h 40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50" h="40636">
                        <a:moveTo>
                          <a:pt x="25025" y="32"/>
                        </a:moveTo>
                        <a:cubicBezTo>
                          <a:pt x="23988" y="-590"/>
                          <a:pt x="17629" y="7981"/>
                          <a:pt x="10717" y="19178"/>
                        </a:cubicBezTo>
                        <a:cubicBezTo>
                          <a:pt x="3874" y="30375"/>
                          <a:pt x="-895" y="39983"/>
                          <a:pt x="142" y="40605"/>
                        </a:cubicBezTo>
                        <a:cubicBezTo>
                          <a:pt x="1178" y="41227"/>
                          <a:pt x="7537" y="32656"/>
                          <a:pt x="14449" y="21459"/>
                        </a:cubicBezTo>
                        <a:cubicBezTo>
                          <a:pt x="21292" y="10262"/>
                          <a:pt x="25992" y="654"/>
                          <a:pt x="25025" y="3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5BFD4AAA-B27B-04DF-39AD-10163DD2F2C3}"/>
                      </a:ext>
                    </a:extLst>
                  </p:cNvPr>
                  <p:cNvSpPr/>
                  <p:nvPr/>
                </p:nvSpPr>
                <p:spPr>
                  <a:xfrm>
                    <a:off x="1334050" y="1615808"/>
                    <a:ext cx="45290" cy="15385"/>
                  </a:xfrm>
                  <a:custGeom>
                    <a:avLst/>
                    <a:gdLst>
                      <a:gd name="connsiteX0" fmla="*/ 45282 w 45290"/>
                      <a:gd name="connsiteY0" fmla="*/ 297 h 15385"/>
                      <a:gd name="connsiteX1" fmla="*/ 21989 w 45290"/>
                      <a:gd name="connsiteY1" fmla="*/ 5619 h 15385"/>
                      <a:gd name="connsiteX2" fmla="*/ 9 w 45290"/>
                      <a:gd name="connsiteY2" fmla="*/ 15089 h 15385"/>
                      <a:gd name="connsiteX3" fmla="*/ 23302 w 45290"/>
                      <a:gd name="connsiteY3" fmla="*/ 9767 h 15385"/>
                      <a:gd name="connsiteX4" fmla="*/ 45282 w 45290"/>
                      <a:gd name="connsiteY4" fmla="*/ 297 h 15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90" h="15385">
                        <a:moveTo>
                          <a:pt x="45282" y="297"/>
                        </a:moveTo>
                        <a:cubicBezTo>
                          <a:pt x="44937" y="-878"/>
                          <a:pt x="34499" y="1541"/>
                          <a:pt x="21989" y="5619"/>
                        </a:cubicBezTo>
                        <a:cubicBezTo>
                          <a:pt x="9478" y="9697"/>
                          <a:pt x="-337" y="13914"/>
                          <a:pt x="9" y="15089"/>
                        </a:cubicBezTo>
                        <a:cubicBezTo>
                          <a:pt x="354" y="16264"/>
                          <a:pt x="10791" y="13845"/>
                          <a:pt x="23302" y="9767"/>
                        </a:cubicBezTo>
                        <a:cubicBezTo>
                          <a:pt x="35813" y="5688"/>
                          <a:pt x="45628" y="1472"/>
                          <a:pt x="45282" y="2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5CD98713-8A37-F58D-5030-62B112A358CD}"/>
                      </a:ext>
                    </a:extLst>
                  </p:cNvPr>
                  <p:cNvSpPr/>
                  <p:nvPr/>
                </p:nvSpPr>
                <p:spPr>
                  <a:xfrm>
                    <a:off x="1337359" y="1545795"/>
                    <a:ext cx="43995" cy="18621"/>
                  </a:xfrm>
                  <a:custGeom>
                    <a:avLst/>
                    <a:gdLst>
                      <a:gd name="connsiteX0" fmla="*/ 43978 w 43995"/>
                      <a:gd name="connsiteY0" fmla="*/ 18401 h 18621"/>
                      <a:gd name="connsiteX1" fmla="*/ 22827 w 43995"/>
                      <a:gd name="connsiteY1" fmla="*/ 7273 h 18621"/>
                      <a:gd name="connsiteX2" fmla="*/ 18 w 43995"/>
                      <a:gd name="connsiteY2" fmla="*/ 223 h 18621"/>
                      <a:gd name="connsiteX3" fmla="*/ 21168 w 43995"/>
                      <a:gd name="connsiteY3" fmla="*/ 11351 h 18621"/>
                      <a:gd name="connsiteX4" fmla="*/ 43978 w 43995"/>
                      <a:gd name="connsiteY4" fmla="*/ 18401 h 18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95" h="18621">
                        <a:moveTo>
                          <a:pt x="43978" y="18401"/>
                        </a:moveTo>
                        <a:cubicBezTo>
                          <a:pt x="44462" y="17296"/>
                          <a:pt x="34992" y="12319"/>
                          <a:pt x="22827" y="7273"/>
                        </a:cubicBezTo>
                        <a:cubicBezTo>
                          <a:pt x="10662" y="2227"/>
                          <a:pt x="432" y="-883"/>
                          <a:pt x="18" y="223"/>
                        </a:cubicBezTo>
                        <a:cubicBezTo>
                          <a:pt x="-466" y="1329"/>
                          <a:pt x="9003" y="6305"/>
                          <a:pt x="21168" y="11351"/>
                        </a:cubicBezTo>
                        <a:cubicBezTo>
                          <a:pt x="33333" y="16328"/>
                          <a:pt x="43563" y="19507"/>
                          <a:pt x="43978" y="1840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00295431-0987-947A-B563-802277E6544C}"/>
                      </a:ext>
                    </a:extLst>
                  </p:cNvPr>
                  <p:cNvSpPr/>
                  <p:nvPr/>
                </p:nvSpPr>
                <p:spPr>
                  <a:xfrm>
                    <a:off x="1394838" y="1483648"/>
                    <a:ext cx="22001" cy="42418"/>
                  </a:xfrm>
                  <a:custGeom>
                    <a:avLst/>
                    <a:gdLst>
                      <a:gd name="connsiteX0" fmla="*/ 21818 w 22001"/>
                      <a:gd name="connsiteY0" fmla="*/ 42394 h 42418"/>
                      <a:gd name="connsiteX1" fmla="*/ 12971 w 22001"/>
                      <a:gd name="connsiteY1" fmla="*/ 20207 h 42418"/>
                      <a:gd name="connsiteX2" fmla="*/ 184 w 22001"/>
                      <a:gd name="connsiteY2" fmla="*/ 24 h 42418"/>
                      <a:gd name="connsiteX3" fmla="*/ 9031 w 22001"/>
                      <a:gd name="connsiteY3" fmla="*/ 22211 h 42418"/>
                      <a:gd name="connsiteX4" fmla="*/ 21818 w 22001"/>
                      <a:gd name="connsiteY4" fmla="*/ 42394 h 4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001" h="42418">
                        <a:moveTo>
                          <a:pt x="21818" y="42394"/>
                        </a:moveTo>
                        <a:cubicBezTo>
                          <a:pt x="22924" y="41841"/>
                          <a:pt x="18915" y="31888"/>
                          <a:pt x="12971" y="20207"/>
                        </a:cubicBezTo>
                        <a:cubicBezTo>
                          <a:pt x="7026" y="8526"/>
                          <a:pt x="1289" y="-529"/>
                          <a:pt x="184" y="24"/>
                        </a:cubicBezTo>
                        <a:cubicBezTo>
                          <a:pt x="-922" y="577"/>
                          <a:pt x="3087" y="10530"/>
                          <a:pt x="9031" y="22211"/>
                        </a:cubicBezTo>
                        <a:cubicBezTo>
                          <a:pt x="15044" y="33893"/>
                          <a:pt x="20712" y="42947"/>
                          <a:pt x="21818" y="42394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CD8E503B-18C4-9F04-5FE7-F461044F72E8}"/>
                      </a:ext>
                    </a:extLst>
                  </p:cNvPr>
                  <p:cNvSpPr/>
                  <p:nvPr/>
                </p:nvSpPr>
                <p:spPr>
                  <a:xfrm>
                    <a:off x="1467891" y="1473644"/>
                    <a:ext cx="11853" cy="46321"/>
                  </a:xfrm>
                  <a:custGeom>
                    <a:avLst/>
                    <a:gdLst>
                      <a:gd name="connsiteX0" fmla="*/ 397 w 11853"/>
                      <a:gd name="connsiteY0" fmla="*/ 46316 h 46321"/>
                      <a:gd name="connsiteX1" fmla="*/ 8070 w 11853"/>
                      <a:gd name="connsiteY1" fmla="*/ 23644 h 46321"/>
                      <a:gd name="connsiteX2" fmla="*/ 11456 w 11853"/>
                      <a:gd name="connsiteY2" fmla="*/ 6 h 46321"/>
                      <a:gd name="connsiteX3" fmla="*/ 3784 w 11853"/>
                      <a:gd name="connsiteY3" fmla="*/ 22677 h 46321"/>
                      <a:gd name="connsiteX4" fmla="*/ 397 w 11853"/>
                      <a:gd name="connsiteY4" fmla="*/ 46316 h 46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53" h="46321">
                        <a:moveTo>
                          <a:pt x="397" y="46316"/>
                        </a:moveTo>
                        <a:cubicBezTo>
                          <a:pt x="1572" y="46592"/>
                          <a:pt x="5028" y="36431"/>
                          <a:pt x="8070" y="23644"/>
                        </a:cubicBezTo>
                        <a:cubicBezTo>
                          <a:pt x="11111" y="10857"/>
                          <a:pt x="12631" y="282"/>
                          <a:pt x="11456" y="6"/>
                        </a:cubicBezTo>
                        <a:cubicBezTo>
                          <a:pt x="10281" y="-271"/>
                          <a:pt x="6825" y="9890"/>
                          <a:pt x="3784" y="22677"/>
                        </a:cubicBezTo>
                        <a:cubicBezTo>
                          <a:pt x="743" y="35395"/>
                          <a:pt x="-778" y="46039"/>
                          <a:pt x="397" y="46316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id="{87F3E508-A9E4-DEC6-7F7C-4193F821EFB9}"/>
                      </a:ext>
                    </a:extLst>
                  </p:cNvPr>
                  <p:cNvSpPr/>
                  <p:nvPr/>
                </p:nvSpPr>
                <p:spPr>
                  <a:xfrm>
                    <a:off x="1511439" y="1520747"/>
                    <a:ext cx="38590" cy="28215"/>
                  </a:xfrm>
                  <a:custGeom>
                    <a:avLst/>
                    <a:gdLst>
                      <a:gd name="connsiteX0" fmla="*/ 50 w 38590"/>
                      <a:gd name="connsiteY0" fmla="*/ 28104 h 28215"/>
                      <a:gd name="connsiteX1" fmla="*/ 20578 w 38590"/>
                      <a:gd name="connsiteY1" fmla="*/ 15870 h 28215"/>
                      <a:gd name="connsiteX2" fmla="*/ 38549 w 38590"/>
                      <a:gd name="connsiteY2" fmla="*/ 111 h 28215"/>
                      <a:gd name="connsiteX3" fmla="*/ 18021 w 38590"/>
                      <a:gd name="connsiteY3" fmla="*/ 12345 h 28215"/>
                      <a:gd name="connsiteX4" fmla="*/ 50 w 38590"/>
                      <a:gd name="connsiteY4" fmla="*/ 28104 h 28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590" h="28215">
                        <a:moveTo>
                          <a:pt x="50" y="28104"/>
                        </a:moveTo>
                        <a:cubicBezTo>
                          <a:pt x="741" y="29072"/>
                          <a:pt x="9934" y="23612"/>
                          <a:pt x="20578" y="15870"/>
                        </a:cubicBezTo>
                        <a:cubicBezTo>
                          <a:pt x="31222" y="8129"/>
                          <a:pt x="39240" y="1079"/>
                          <a:pt x="38549" y="111"/>
                        </a:cubicBezTo>
                        <a:cubicBezTo>
                          <a:pt x="37858" y="-857"/>
                          <a:pt x="28665" y="4604"/>
                          <a:pt x="18021" y="12345"/>
                        </a:cubicBezTo>
                        <a:cubicBezTo>
                          <a:pt x="7376" y="20017"/>
                          <a:pt x="-711" y="27068"/>
                          <a:pt x="50" y="28104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6A66899-B3D4-1F79-F631-D3552545339B}"/>
                  </a:ext>
                </a:extLst>
              </p:cNvPr>
              <p:cNvSpPr/>
              <p:nvPr/>
            </p:nvSpPr>
            <p:spPr>
              <a:xfrm>
                <a:off x="1353822" y="1499776"/>
                <a:ext cx="186898" cy="188238"/>
              </a:xfrm>
              <a:custGeom>
                <a:avLst/>
                <a:gdLst>
                  <a:gd name="connsiteX0" fmla="*/ 51568 w 186898"/>
                  <a:gd name="connsiteY0" fmla="*/ 177499 h 188238"/>
                  <a:gd name="connsiteX1" fmla="*/ 177849 w 186898"/>
                  <a:gd name="connsiteY1" fmla="*/ 136788 h 188238"/>
                  <a:gd name="connsiteX2" fmla="*/ 149233 w 186898"/>
                  <a:gd name="connsiteY2" fmla="*/ 18594 h 188238"/>
                  <a:gd name="connsiteX3" fmla="*/ 42928 w 186898"/>
                  <a:gd name="connsiteY3" fmla="*/ 12027 h 188238"/>
                  <a:gd name="connsiteX4" fmla="*/ 212 w 186898"/>
                  <a:gd name="connsiteY4" fmla="*/ 101330 h 188238"/>
                  <a:gd name="connsiteX5" fmla="*/ 51568 w 186898"/>
                  <a:gd name="connsiteY5" fmla="*/ 177499 h 18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98" h="188238">
                    <a:moveTo>
                      <a:pt x="51568" y="177499"/>
                    </a:moveTo>
                    <a:cubicBezTo>
                      <a:pt x="94836" y="198995"/>
                      <a:pt x="153450" y="189595"/>
                      <a:pt x="177849" y="136788"/>
                    </a:cubicBezTo>
                    <a:cubicBezTo>
                      <a:pt x="196304" y="96837"/>
                      <a:pt x="186420" y="44306"/>
                      <a:pt x="149233" y="18594"/>
                    </a:cubicBezTo>
                    <a:cubicBezTo>
                      <a:pt x="118544" y="-2557"/>
                      <a:pt x="74930" y="-6912"/>
                      <a:pt x="42928" y="12027"/>
                    </a:cubicBezTo>
                    <a:cubicBezTo>
                      <a:pt x="12170" y="30275"/>
                      <a:pt x="-1931" y="66632"/>
                      <a:pt x="212" y="101330"/>
                    </a:cubicBezTo>
                    <a:cubicBezTo>
                      <a:pt x="2355" y="137203"/>
                      <a:pt x="23851" y="163675"/>
                      <a:pt x="51568" y="177499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9" name="Graphic 18">
                <a:extLst>
                  <a:ext uri="{FF2B5EF4-FFF2-40B4-BE49-F238E27FC236}">
                    <a16:creationId xmlns:a16="http://schemas.microsoft.com/office/drawing/2014/main" id="{F981DCCA-9B4E-0B75-A913-3907BB93D66E}"/>
                  </a:ext>
                </a:extLst>
              </p:cNvPr>
              <p:cNvGrpSpPr/>
              <p:nvPr/>
            </p:nvGrpSpPr>
            <p:grpSpPr>
              <a:xfrm>
                <a:off x="1354725" y="1500468"/>
                <a:ext cx="186069" cy="187452"/>
                <a:chOff x="1354725" y="1500468"/>
                <a:chExt cx="186069" cy="187452"/>
              </a:xfrm>
              <a:solidFill>
                <a:srgbClr val="261342"/>
              </a:solidFill>
            </p:grpSpPr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4380D807-774F-1A86-6F3B-CF5E84BD42C5}"/>
                    </a:ext>
                  </a:extLst>
                </p:cNvPr>
                <p:cNvSpPr/>
                <p:nvPr/>
              </p:nvSpPr>
              <p:spPr>
                <a:xfrm>
                  <a:off x="1497316" y="1609812"/>
                  <a:ext cx="39193" cy="16937"/>
                </a:xfrm>
                <a:custGeom>
                  <a:avLst/>
                  <a:gdLst>
                    <a:gd name="connsiteX0" fmla="*/ 12997 w 39193"/>
                    <a:gd name="connsiteY0" fmla="*/ 6155 h 16937"/>
                    <a:gd name="connsiteX1" fmla="*/ 38226 w 39193"/>
                    <a:gd name="connsiteY1" fmla="*/ 16937 h 16937"/>
                    <a:gd name="connsiteX2" fmla="*/ 39193 w 39193"/>
                    <a:gd name="connsiteY2" fmla="*/ 13827 h 16937"/>
                    <a:gd name="connsiteX3" fmla="*/ 13827 w 39193"/>
                    <a:gd name="connsiteY3" fmla="*/ 3943 h 16937"/>
                    <a:gd name="connsiteX4" fmla="*/ 3 w 39193"/>
                    <a:gd name="connsiteY4" fmla="*/ 72 h 16937"/>
                    <a:gd name="connsiteX5" fmla="*/ 12997 w 39193"/>
                    <a:gd name="connsiteY5" fmla="*/ 6155 h 1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193" h="16937">
                      <a:moveTo>
                        <a:pt x="12997" y="6155"/>
                      </a:moveTo>
                      <a:cubicBezTo>
                        <a:pt x="19702" y="8989"/>
                        <a:pt x="28480" y="12652"/>
                        <a:pt x="38226" y="16937"/>
                      </a:cubicBezTo>
                      <a:cubicBezTo>
                        <a:pt x="38571" y="15901"/>
                        <a:pt x="38917" y="14864"/>
                        <a:pt x="39193" y="13827"/>
                      </a:cubicBezTo>
                      <a:cubicBezTo>
                        <a:pt x="29517" y="9680"/>
                        <a:pt x="20670" y="6293"/>
                        <a:pt x="13827" y="3943"/>
                      </a:cubicBezTo>
                      <a:cubicBezTo>
                        <a:pt x="5463" y="1040"/>
                        <a:pt x="141" y="-342"/>
                        <a:pt x="3" y="72"/>
                      </a:cubicBezTo>
                      <a:cubicBezTo>
                        <a:pt x="-135" y="556"/>
                        <a:pt x="4910" y="2699"/>
                        <a:pt x="12997" y="61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65BE0EC5-1795-95AA-1003-79645E838FD5}"/>
                    </a:ext>
                  </a:extLst>
                </p:cNvPr>
                <p:cNvSpPr/>
                <p:nvPr/>
              </p:nvSpPr>
              <p:spPr>
                <a:xfrm>
                  <a:off x="1470972" y="1618279"/>
                  <a:ext cx="49501" cy="39228"/>
                </a:xfrm>
                <a:custGeom>
                  <a:avLst/>
                  <a:gdLst>
                    <a:gd name="connsiteX0" fmla="*/ 49502 w 49501"/>
                    <a:gd name="connsiteY0" fmla="*/ 36671 h 39228"/>
                    <a:gd name="connsiteX1" fmla="*/ 41484 w 49501"/>
                    <a:gd name="connsiteY1" fmla="*/ 29966 h 39228"/>
                    <a:gd name="connsiteX2" fmla="*/ 12730 w 49501"/>
                    <a:gd name="connsiteY2" fmla="*/ 7986 h 39228"/>
                    <a:gd name="connsiteX3" fmla="*/ 12 w 49501"/>
                    <a:gd name="connsiteY3" fmla="*/ 38 h 39228"/>
                    <a:gd name="connsiteX4" fmla="*/ 11348 w 49501"/>
                    <a:gd name="connsiteY4" fmla="*/ 9853 h 39228"/>
                    <a:gd name="connsiteX5" fmla="*/ 39410 w 49501"/>
                    <a:gd name="connsiteY5" fmla="*/ 32524 h 39228"/>
                    <a:gd name="connsiteX6" fmla="*/ 47428 w 49501"/>
                    <a:gd name="connsiteY6" fmla="*/ 39228 h 39228"/>
                    <a:gd name="connsiteX7" fmla="*/ 49502 w 49501"/>
                    <a:gd name="connsiteY7" fmla="*/ 36671 h 39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501" h="39228">
                      <a:moveTo>
                        <a:pt x="49502" y="36671"/>
                      </a:moveTo>
                      <a:cubicBezTo>
                        <a:pt x="46944" y="34459"/>
                        <a:pt x="44249" y="32247"/>
                        <a:pt x="41484" y="29966"/>
                      </a:cubicBezTo>
                      <a:cubicBezTo>
                        <a:pt x="30563" y="20981"/>
                        <a:pt x="20264" y="13309"/>
                        <a:pt x="12730" y="7986"/>
                      </a:cubicBezTo>
                      <a:cubicBezTo>
                        <a:pt x="5127" y="2664"/>
                        <a:pt x="289" y="-377"/>
                        <a:pt x="12" y="38"/>
                      </a:cubicBezTo>
                      <a:cubicBezTo>
                        <a:pt x="-264" y="383"/>
                        <a:pt x="4159" y="4047"/>
                        <a:pt x="11348" y="9853"/>
                      </a:cubicBezTo>
                      <a:cubicBezTo>
                        <a:pt x="21785" y="18285"/>
                        <a:pt x="30425" y="25197"/>
                        <a:pt x="39410" y="32524"/>
                      </a:cubicBezTo>
                      <a:cubicBezTo>
                        <a:pt x="42106" y="34736"/>
                        <a:pt x="44802" y="36947"/>
                        <a:pt x="47428" y="39228"/>
                      </a:cubicBezTo>
                      <a:cubicBezTo>
                        <a:pt x="48189" y="38399"/>
                        <a:pt x="48880" y="37570"/>
                        <a:pt x="49502" y="3667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24771676-BDE9-A1D7-2AEE-CE68A9BFA498}"/>
                    </a:ext>
                  </a:extLst>
                </p:cNvPr>
                <p:cNvSpPr/>
                <p:nvPr/>
              </p:nvSpPr>
              <p:spPr>
                <a:xfrm>
                  <a:off x="1464284" y="1626883"/>
                  <a:ext cx="23496" cy="54747"/>
                </a:xfrm>
                <a:custGeom>
                  <a:avLst/>
                  <a:gdLst>
                    <a:gd name="connsiteX0" fmla="*/ 20594 w 23496"/>
                    <a:gd name="connsiteY0" fmla="*/ 54747 h 54747"/>
                    <a:gd name="connsiteX1" fmla="*/ 23497 w 23496"/>
                    <a:gd name="connsiteY1" fmla="*/ 53503 h 54747"/>
                    <a:gd name="connsiteX2" fmla="*/ 19142 w 23496"/>
                    <a:gd name="connsiteY2" fmla="*/ 42651 h 54747"/>
                    <a:gd name="connsiteX3" fmla="*/ 65 w 23496"/>
                    <a:gd name="connsiteY3" fmla="*/ 5 h 54747"/>
                    <a:gd name="connsiteX4" fmla="*/ 16101 w 23496"/>
                    <a:gd name="connsiteY4" fmla="*/ 43895 h 54747"/>
                    <a:gd name="connsiteX5" fmla="*/ 20594 w 23496"/>
                    <a:gd name="connsiteY5" fmla="*/ 54747 h 5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96" h="54747">
                      <a:moveTo>
                        <a:pt x="20594" y="54747"/>
                      </a:moveTo>
                      <a:cubicBezTo>
                        <a:pt x="21561" y="54333"/>
                        <a:pt x="22529" y="53987"/>
                        <a:pt x="23497" y="53503"/>
                      </a:cubicBezTo>
                      <a:cubicBezTo>
                        <a:pt x="22114" y="50047"/>
                        <a:pt x="20663" y="46384"/>
                        <a:pt x="19142" y="42651"/>
                      </a:cubicBezTo>
                      <a:cubicBezTo>
                        <a:pt x="9465" y="18736"/>
                        <a:pt x="895" y="-341"/>
                        <a:pt x="65" y="5"/>
                      </a:cubicBezTo>
                      <a:cubicBezTo>
                        <a:pt x="-764" y="350"/>
                        <a:pt x="6424" y="19980"/>
                        <a:pt x="16101" y="43895"/>
                      </a:cubicBezTo>
                      <a:cubicBezTo>
                        <a:pt x="17691" y="47697"/>
                        <a:pt x="19211" y="51291"/>
                        <a:pt x="20594" y="5474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71DD1553-4113-000D-C778-2D4059807C9D}"/>
                    </a:ext>
                  </a:extLst>
                </p:cNvPr>
                <p:cNvSpPr/>
                <p:nvPr/>
              </p:nvSpPr>
              <p:spPr>
                <a:xfrm>
                  <a:off x="1449047" y="1633177"/>
                  <a:ext cx="3482" cy="54742"/>
                </a:xfrm>
                <a:custGeom>
                  <a:avLst/>
                  <a:gdLst>
                    <a:gd name="connsiteX0" fmla="*/ 27 w 3482"/>
                    <a:gd name="connsiteY0" fmla="*/ 44997 h 54742"/>
                    <a:gd name="connsiteX1" fmla="*/ 303 w 3482"/>
                    <a:gd name="connsiteY1" fmla="*/ 54743 h 54742"/>
                    <a:gd name="connsiteX2" fmla="*/ 3483 w 3482"/>
                    <a:gd name="connsiteY2" fmla="*/ 54743 h 54742"/>
                    <a:gd name="connsiteX3" fmla="*/ 3344 w 3482"/>
                    <a:gd name="connsiteY3" fmla="*/ 44928 h 54742"/>
                    <a:gd name="connsiteX4" fmla="*/ 2722 w 3482"/>
                    <a:gd name="connsiteY4" fmla="*/ 0 h 54742"/>
                    <a:gd name="connsiteX5" fmla="*/ 925 w 3482"/>
                    <a:gd name="connsiteY5" fmla="*/ 13133 h 54742"/>
                    <a:gd name="connsiteX6" fmla="*/ 27 w 3482"/>
                    <a:gd name="connsiteY6" fmla="*/ 44997 h 5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82" h="54742">
                      <a:moveTo>
                        <a:pt x="27" y="44997"/>
                      </a:moveTo>
                      <a:cubicBezTo>
                        <a:pt x="96" y="48384"/>
                        <a:pt x="165" y="51632"/>
                        <a:pt x="303" y="54743"/>
                      </a:cubicBezTo>
                      <a:cubicBezTo>
                        <a:pt x="1340" y="54743"/>
                        <a:pt x="2446" y="54743"/>
                        <a:pt x="3483" y="54743"/>
                      </a:cubicBezTo>
                      <a:cubicBezTo>
                        <a:pt x="3413" y="51563"/>
                        <a:pt x="3344" y="48314"/>
                        <a:pt x="3344" y="44928"/>
                      </a:cubicBezTo>
                      <a:cubicBezTo>
                        <a:pt x="2999" y="20183"/>
                        <a:pt x="3690" y="69"/>
                        <a:pt x="2722" y="0"/>
                      </a:cubicBezTo>
                      <a:cubicBezTo>
                        <a:pt x="2308" y="0"/>
                        <a:pt x="1547" y="4977"/>
                        <a:pt x="925" y="13133"/>
                      </a:cubicBezTo>
                      <a:cubicBezTo>
                        <a:pt x="303" y="21289"/>
                        <a:pt x="-112" y="32555"/>
                        <a:pt x="27" y="44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5CDBDA81-FA3A-9C87-BE7D-813A19B58374}"/>
                    </a:ext>
                  </a:extLst>
                </p:cNvPr>
                <p:cNvSpPr/>
                <p:nvPr/>
              </p:nvSpPr>
              <p:spPr>
                <a:xfrm>
                  <a:off x="1401726" y="1616165"/>
                  <a:ext cx="35228" cy="60557"/>
                </a:xfrm>
                <a:custGeom>
                  <a:avLst/>
                  <a:gdLst>
                    <a:gd name="connsiteX0" fmla="*/ 2696 w 35228"/>
                    <a:gd name="connsiteY0" fmla="*/ 60558 h 60557"/>
                    <a:gd name="connsiteX1" fmla="*/ 12027 w 35228"/>
                    <a:gd name="connsiteY1" fmla="*/ 44315 h 60557"/>
                    <a:gd name="connsiteX2" fmla="*/ 35182 w 35228"/>
                    <a:gd name="connsiteY2" fmla="*/ 9 h 60557"/>
                    <a:gd name="connsiteX3" fmla="*/ 9124 w 35228"/>
                    <a:gd name="connsiteY3" fmla="*/ 42656 h 60557"/>
                    <a:gd name="connsiteX4" fmla="*/ 0 w 35228"/>
                    <a:gd name="connsiteY4" fmla="*/ 59037 h 60557"/>
                    <a:gd name="connsiteX5" fmla="*/ 2696 w 35228"/>
                    <a:gd name="connsiteY5" fmla="*/ 60558 h 60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28" h="60557">
                      <a:moveTo>
                        <a:pt x="2696" y="60558"/>
                      </a:moveTo>
                      <a:cubicBezTo>
                        <a:pt x="5599" y="55581"/>
                        <a:pt x="8778" y="50121"/>
                        <a:pt x="12027" y="44315"/>
                      </a:cubicBezTo>
                      <a:cubicBezTo>
                        <a:pt x="25643" y="20330"/>
                        <a:pt x="36011" y="493"/>
                        <a:pt x="35182" y="9"/>
                      </a:cubicBezTo>
                      <a:cubicBezTo>
                        <a:pt x="34352" y="-475"/>
                        <a:pt x="22740" y="18671"/>
                        <a:pt x="9124" y="42656"/>
                      </a:cubicBezTo>
                      <a:cubicBezTo>
                        <a:pt x="5875" y="48462"/>
                        <a:pt x="2765" y="53991"/>
                        <a:pt x="0" y="59037"/>
                      </a:cubicBezTo>
                      <a:cubicBezTo>
                        <a:pt x="899" y="59590"/>
                        <a:pt x="1797" y="60074"/>
                        <a:pt x="2696" y="605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CCAF39D9-A702-80B7-B3DB-C5EFF90211E0}"/>
                    </a:ext>
                  </a:extLst>
                </p:cNvPr>
                <p:cNvSpPr/>
                <p:nvPr/>
              </p:nvSpPr>
              <p:spPr>
                <a:xfrm>
                  <a:off x="1368618" y="1603843"/>
                  <a:ext cx="52751" cy="43848"/>
                </a:xfrm>
                <a:custGeom>
                  <a:avLst/>
                  <a:gdLst>
                    <a:gd name="connsiteX0" fmla="*/ 16243 w 52751"/>
                    <a:gd name="connsiteY0" fmla="*/ 31684 h 43848"/>
                    <a:gd name="connsiteX1" fmla="*/ 42370 w 52751"/>
                    <a:gd name="connsiteY1" fmla="*/ 9704 h 43848"/>
                    <a:gd name="connsiteX2" fmla="*/ 52738 w 52751"/>
                    <a:gd name="connsiteY2" fmla="*/ 27 h 43848"/>
                    <a:gd name="connsiteX3" fmla="*/ 40919 w 52751"/>
                    <a:gd name="connsiteY3" fmla="*/ 7907 h 43848"/>
                    <a:gd name="connsiteX4" fmla="*/ 14100 w 52751"/>
                    <a:gd name="connsiteY4" fmla="*/ 29196 h 43848"/>
                    <a:gd name="connsiteX5" fmla="*/ 0 w 52751"/>
                    <a:gd name="connsiteY5" fmla="*/ 41361 h 43848"/>
                    <a:gd name="connsiteX6" fmla="*/ 1659 w 52751"/>
                    <a:gd name="connsiteY6" fmla="*/ 43849 h 43848"/>
                    <a:gd name="connsiteX7" fmla="*/ 16243 w 52751"/>
                    <a:gd name="connsiteY7" fmla="*/ 31684 h 43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751" h="43848">
                      <a:moveTo>
                        <a:pt x="16243" y="31684"/>
                      </a:moveTo>
                      <a:cubicBezTo>
                        <a:pt x="24537" y="24703"/>
                        <a:pt x="32486" y="17998"/>
                        <a:pt x="42370" y="9704"/>
                      </a:cubicBezTo>
                      <a:cubicBezTo>
                        <a:pt x="49006" y="4036"/>
                        <a:pt x="53015" y="373"/>
                        <a:pt x="52738" y="27"/>
                      </a:cubicBezTo>
                      <a:cubicBezTo>
                        <a:pt x="52462" y="-318"/>
                        <a:pt x="47969" y="2654"/>
                        <a:pt x="40919" y="7907"/>
                      </a:cubicBezTo>
                      <a:cubicBezTo>
                        <a:pt x="33868" y="13160"/>
                        <a:pt x="24330" y="20625"/>
                        <a:pt x="14100" y="29196"/>
                      </a:cubicBezTo>
                      <a:cubicBezTo>
                        <a:pt x="9055" y="33412"/>
                        <a:pt x="4285" y="37559"/>
                        <a:pt x="0" y="41361"/>
                      </a:cubicBezTo>
                      <a:cubicBezTo>
                        <a:pt x="553" y="42190"/>
                        <a:pt x="1106" y="43019"/>
                        <a:pt x="1659" y="43849"/>
                      </a:cubicBezTo>
                      <a:cubicBezTo>
                        <a:pt x="6705" y="39633"/>
                        <a:pt x="11405" y="35693"/>
                        <a:pt x="16243" y="3168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862A5390-CCF5-9DBE-449E-6C30EFF30C43}"/>
                    </a:ext>
                  </a:extLst>
                </p:cNvPr>
                <p:cNvSpPr/>
                <p:nvPr/>
              </p:nvSpPr>
              <p:spPr>
                <a:xfrm>
                  <a:off x="1354725" y="1597332"/>
                  <a:ext cx="62279" cy="14348"/>
                </a:xfrm>
                <a:custGeom>
                  <a:avLst/>
                  <a:gdLst>
                    <a:gd name="connsiteX0" fmla="*/ 49420 w 62279"/>
                    <a:gd name="connsiteY0" fmla="*/ 4534 h 14348"/>
                    <a:gd name="connsiteX1" fmla="*/ 62277 w 62279"/>
                    <a:gd name="connsiteY1" fmla="*/ 110 h 14348"/>
                    <a:gd name="connsiteX2" fmla="*/ 16796 w 62279"/>
                    <a:gd name="connsiteY2" fmla="*/ 8473 h 14348"/>
                    <a:gd name="connsiteX3" fmla="*/ 0 w 62279"/>
                    <a:gd name="connsiteY3" fmla="*/ 11376 h 14348"/>
                    <a:gd name="connsiteX4" fmla="*/ 484 w 62279"/>
                    <a:gd name="connsiteY4" fmla="*/ 14349 h 14348"/>
                    <a:gd name="connsiteX5" fmla="*/ 17349 w 62279"/>
                    <a:gd name="connsiteY5" fmla="*/ 11653 h 14348"/>
                    <a:gd name="connsiteX6" fmla="*/ 49420 w 62279"/>
                    <a:gd name="connsiteY6" fmla="*/ 4534 h 14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279" h="14348">
                      <a:moveTo>
                        <a:pt x="49420" y="4534"/>
                      </a:moveTo>
                      <a:cubicBezTo>
                        <a:pt x="57507" y="2322"/>
                        <a:pt x="62415" y="525"/>
                        <a:pt x="62277" y="110"/>
                      </a:cubicBezTo>
                      <a:cubicBezTo>
                        <a:pt x="62000" y="-788"/>
                        <a:pt x="41886" y="3981"/>
                        <a:pt x="16796" y="8473"/>
                      </a:cubicBezTo>
                      <a:cubicBezTo>
                        <a:pt x="10852" y="9579"/>
                        <a:pt x="5253" y="10478"/>
                        <a:pt x="0" y="11376"/>
                      </a:cubicBezTo>
                      <a:cubicBezTo>
                        <a:pt x="138" y="12413"/>
                        <a:pt x="346" y="13381"/>
                        <a:pt x="484" y="14349"/>
                      </a:cubicBezTo>
                      <a:cubicBezTo>
                        <a:pt x="5737" y="13657"/>
                        <a:pt x="11405" y="12759"/>
                        <a:pt x="17349" y="11653"/>
                      </a:cubicBezTo>
                      <a:cubicBezTo>
                        <a:pt x="30067" y="9441"/>
                        <a:pt x="41334" y="6746"/>
                        <a:pt x="49420" y="453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D611250A-84B2-8C63-3790-2CD2AD5BE859}"/>
                    </a:ext>
                  </a:extLst>
                </p:cNvPr>
                <p:cNvSpPr/>
                <p:nvPr/>
              </p:nvSpPr>
              <p:spPr>
                <a:xfrm>
                  <a:off x="1356453" y="1567514"/>
                  <a:ext cx="56264" cy="11309"/>
                </a:xfrm>
                <a:custGeom>
                  <a:avLst/>
                  <a:gdLst>
                    <a:gd name="connsiteX0" fmla="*/ 18040 w 56264"/>
                    <a:gd name="connsiteY0" fmla="*/ 3801 h 11309"/>
                    <a:gd name="connsiteX1" fmla="*/ 691 w 56264"/>
                    <a:gd name="connsiteY1" fmla="*/ 0 h 11309"/>
                    <a:gd name="connsiteX2" fmla="*/ 0 w 56264"/>
                    <a:gd name="connsiteY2" fmla="*/ 2834 h 11309"/>
                    <a:gd name="connsiteX3" fmla="*/ 17349 w 56264"/>
                    <a:gd name="connsiteY3" fmla="*/ 7050 h 11309"/>
                    <a:gd name="connsiteX4" fmla="*/ 56263 w 56264"/>
                    <a:gd name="connsiteY4" fmla="*/ 10921 h 11309"/>
                    <a:gd name="connsiteX5" fmla="*/ 18040 w 56264"/>
                    <a:gd name="connsiteY5" fmla="*/ 3801 h 11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264" h="11309">
                      <a:moveTo>
                        <a:pt x="18040" y="3801"/>
                      </a:moveTo>
                      <a:cubicBezTo>
                        <a:pt x="11750" y="2557"/>
                        <a:pt x="5875" y="1244"/>
                        <a:pt x="691" y="0"/>
                      </a:cubicBezTo>
                      <a:cubicBezTo>
                        <a:pt x="484" y="968"/>
                        <a:pt x="207" y="1866"/>
                        <a:pt x="0" y="2834"/>
                      </a:cubicBezTo>
                      <a:cubicBezTo>
                        <a:pt x="5184" y="4285"/>
                        <a:pt x="11059" y="5737"/>
                        <a:pt x="17349" y="7050"/>
                      </a:cubicBezTo>
                      <a:cubicBezTo>
                        <a:pt x="38569" y="11405"/>
                        <a:pt x="56194" y="11819"/>
                        <a:pt x="56263" y="10921"/>
                      </a:cubicBezTo>
                      <a:cubicBezTo>
                        <a:pt x="56402" y="9953"/>
                        <a:pt x="39053" y="8087"/>
                        <a:pt x="18040" y="380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39DD1C61-A406-7935-C1A7-92BE8A04EF20}"/>
                    </a:ext>
                  </a:extLst>
                </p:cNvPr>
                <p:cNvSpPr/>
                <p:nvPr/>
              </p:nvSpPr>
              <p:spPr>
                <a:xfrm>
                  <a:off x="1371314" y="1533507"/>
                  <a:ext cx="58358" cy="45850"/>
                </a:xfrm>
                <a:custGeom>
                  <a:avLst/>
                  <a:gdLst>
                    <a:gd name="connsiteX0" fmla="*/ 48522 w 58358"/>
                    <a:gd name="connsiteY0" fmla="*/ 35666 h 45850"/>
                    <a:gd name="connsiteX1" fmla="*/ 22118 w 58358"/>
                    <a:gd name="connsiteY1" fmla="*/ 14100 h 45850"/>
                    <a:gd name="connsiteX2" fmla="*/ 1590 w 58358"/>
                    <a:gd name="connsiteY2" fmla="*/ 0 h 45850"/>
                    <a:gd name="connsiteX3" fmla="*/ 0 w 58358"/>
                    <a:gd name="connsiteY3" fmla="*/ 2281 h 45850"/>
                    <a:gd name="connsiteX4" fmla="*/ 20183 w 58358"/>
                    <a:gd name="connsiteY4" fmla="*/ 16727 h 45850"/>
                    <a:gd name="connsiteX5" fmla="*/ 58337 w 58358"/>
                    <a:gd name="connsiteY5" fmla="*/ 45826 h 45850"/>
                    <a:gd name="connsiteX6" fmla="*/ 48522 w 58358"/>
                    <a:gd name="connsiteY6" fmla="*/ 35666 h 4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358" h="45850">
                      <a:moveTo>
                        <a:pt x="48522" y="35666"/>
                      </a:moveTo>
                      <a:cubicBezTo>
                        <a:pt x="42094" y="29791"/>
                        <a:pt x="32832" y="21980"/>
                        <a:pt x="22118" y="14100"/>
                      </a:cubicBezTo>
                      <a:cubicBezTo>
                        <a:pt x="14792" y="8640"/>
                        <a:pt x="7741" y="3871"/>
                        <a:pt x="1590" y="0"/>
                      </a:cubicBezTo>
                      <a:cubicBezTo>
                        <a:pt x="1037" y="760"/>
                        <a:pt x="553" y="1521"/>
                        <a:pt x="0" y="2281"/>
                      </a:cubicBezTo>
                      <a:cubicBezTo>
                        <a:pt x="5944" y="6428"/>
                        <a:pt x="12925" y="11267"/>
                        <a:pt x="20183" y="16727"/>
                      </a:cubicBezTo>
                      <a:cubicBezTo>
                        <a:pt x="41472" y="32417"/>
                        <a:pt x="57715" y="46517"/>
                        <a:pt x="58337" y="45826"/>
                      </a:cubicBezTo>
                      <a:cubicBezTo>
                        <a:pt x="58682" y="45481"/>
                        <a:pt x="54950" y="41541"/>
                        <a:pt x="48522" y="3566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B092089E-2981-C622-A371-696AB29162B3}"/>
                    </a:ext>
                  </a:extLst>
                </p:cNvPr>
                <p:cNvSpPr/>
                <p:nvPr/>
              </p:nvSpPr>
              <p:spPr>
                <a:xfrm>
                  <a:off x="1395782" y="1511043"/>
                  <a:ext cx="42196" cy="70438"/>
                </a:xfrm>
                <a:custGeom>
                  <a:avLst/>
                  <a:gdLst>
                    <a:gd name="connsiteX0" fmla="*/ 35873 w 42196"/>
                    <a:gd name="connsiteY0" fmla="*/ 55987 h 70438"/>
                    <a:gd name="connsiteX1" fmla="*/ 17349 w 42196"/>
                    <a:gd name="connsiteY1" fmla="*/ 22740 h 70438"/>
                    <a:gd name="connsiteX2" fmla="*/ 2419 w 42196"/>
                    <a:gd name="connsiteY2" fmla="*/ 0 h 70438"/>
                    <a:gd name="connsiteX3" fmla="*/ 968 w 42196"/>
                    <a:gd name="connsiteY3" fmla="*/ 760 h 70438"/>
                    <a:gd name="connsiteX4" fmla="*/ 0 w 42196"/>
                    <a:gd name="connsiteY4" fmla="*/ 1382 h 70438"/>
                    <a:gd name="connsiteX5" fmla="*/ 14584 w 42196"/>
                    <a:gd name="connsiteY5" fmla="*/ 24399 h 70438"/>
                    <a:gd name="connsiteX6" fmla="*/ 33869 w 42196"/>
                    <a:gd name="connsiteY6" fmla="*/ 57024 h 70438"/>
                    <a:gd name="connsiteX7" fmla="*/ 42163 w 42196"/>
                    <a:gd name="connsiteY7" fmla="*/ 70433 h 70438"/>
                    <a:gd name="connsiteX8" fmla="*/ 35873 w 42196"/>
                    <a:gd name="connsiteY8" fmla="*/ 55987 h 70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196" h="70438">
                      <a:moveTo>
                        <a:pt x="35873" y="55987"/>
                      </a:moveTo>
                      <a:cubicBezTo>
                        <a:pt x="31518" y="47278"/>
                        <a:pt x="25090" y="35389"/>
                        <a:pt x="17349" y="22740"/>
                      </a:cubicBezTo>
                      <a:cubicBezTo>
                        <a:pt x="12165" y="14308"/>
                        <a:pt x="7050" y="6566"/>
                        <a:pt x="2419" y="0"/>
                      </a:cubicBezTo>
                      <a:cubicBezTo>
                        <a:pt x="1935" y="277"/>
                        <a:pt x="1452" y="484"/>
                        <a:pt x="968" y="760"/>
                      </a:cubicBezTo>
                      <a:cubicBezTo>
                        <a:pt x="622" y="968"/>
                        <a:pt x="277" y="1175"/>
                        <a:pt x="0" y="1382"/>
                      </a:cubicBezTo>
                      <a:cubicBezTo>
                        <a:pt x="4355" y="8087"/>
                        <a:pt x="9331" y="15897"/>
                        <a:pt x="14584" y="24399"/>
                      </a:cubicBezTo>
                      <a:cubicBezTo>
                        <a:pt x="22326" y="37048"/>
                        <a:pt x="29030" y="48591"/>
                        <a:pt x="33869" y="57024"/>
                      </a:cubicBezTo>
                      <a:cubicBezTo>
                        <a:pt x="38707" y="65456"/>
                        <a:pt x="41748" y="70640"/>
                        <a:pt x="42163" y="70433"/>
                      </a:cubicBezTo>
                      <a:cubicBezTo>
                        <a:pt x="42509" y="70295"/>
                        <a:pt x="40158" y="64765"/>
                        <a:pt x="35873" y="5598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FB4A6F7A-F2BF-0BE1-9260-F2D19A2B0F23}"/>
                    </a:ext>
                  </a:extLst>
                </p:cNvPr>
                <p:cNvSpPr/>
                <p:nvPr/>
              </p:nvSpPr>
              <p:spPr>
                <a:xfrm>
                  <a:off x="1427992" y="1500468"/>
                  <a:ext cx="8333" cy="69326"/>
                </a:xfrm>
                <a:custGeom>
                  <a:avLst/>
                  <a:gdLst>
                    <a:gd name="connsiteX0" fmla="*/ 8156 w 8333"/>
                    <a:gd name="connsiteY0" fmla="*/ 53360 h 69326"/>
                    <a:gd name="connsiteX1" fmla="*/ 5115 w 8333"/>
                    <a:gd name="connsiteY1" fmla="*/ 14999 h 69326"/>
                    <a:gd name="connsiteX2" fmla="*/ 3110 w 8333"/>
                    <a:gd name="connsiteY2" fmla="*/ 0 h 69326"/>
                    <a:gd name="connsiteX3" fmla="*/ 0 w 8333"/>
                    <a:gd name="connsiteY3" fmla="*/ 415 h 69326"/>
                    <a:gd name="connsiteX4" fmla="*/ 1866 w 8333"/>
                    <a:gd name="connsiteY4" fmla="*/ 15345 h 69326"/>
                    <a:gd name="connsiteX5" fmla="*/ 5875 w 8333"/>
                    <a:gd name="connsiteY5" fmla="*/ 53499 h 69326"/>
                    <a:gd name="connsiteX6" fmla="*/ 7949 w 8333"/>
                    <a:gd name="connsiteY6" fmla="*/ 69327 h 69326"/>
                    <a:gd name="connsiteX7" fmla="*/ 8156 w 8333"/>
                    <a:gd name="connsiteY7" fmla="*/ 53360 h 69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33" h="69326">
                      <a:moveTo>
                        <a:pt x="8156" y="53360"/>
                      </a:moveTo>
                      <a:cubicBezTo>
                        <a:pt x="7811" y="43545"/>
                        <a:pt x="6843" y="29929"/>
                        <a:pt x="5115" y="14999"/>
                      </a:cubicBezTo>
                      <a:cubicBezTo>
                        <a:pt x="4493" y="9746"/>
                        <a:pt x="3802" y="4769"/>
                        <a:pt x="3110" y="0"/>
                      </a:cubicBezTo>
                      <a:cubicBezTo>
                        <a:pt x="2074" y="138"/>
                        <a:pt x="1037" y="277"/>
                        <a:pt x="0" y="415"/>
                      </a:cubicBezTo>
                      <a:cubicBezTo>
                        <a:pt x="622" y="5184"/>
                        <a:pt x="1244" y="10161"/>
                        <a:pt x="1866" y="15345"/>
                      </a:cubicBezTo>
                      <a:cubicBezTo>
                        <a:pt x="3663" y="30205"/>
                        <a:pt x="4908" y="43684"/>
                        <a:pt x="5875" y="53499"/>
                      </a:cubicBezTo>
                      <a:cubicBezTo>
                        <a:pt x="6843" y="63244"/>
                        <a:pt x="7465" y="69327"/>
                        <a:pt x="7949" y="69327"/>
                      </a:cubicBezTo>
                      <a:cubicBezTo>
                        <a:pt x="8294" y="69327"/>
                        <a:pt x="8502" y="63244"/>
                        <a:pt x="8156" y="5336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5FE3EC14-ED84-03E4-A5F7-F6213561AD48}"/>
                    </a:ext>
                  </a:extLst>
                </p:cNvPr>
                <p:cNvSpPr/>
                <p:nvPr/>
              </p:nvSpPr>
              <p:spPr>
                <a:xfrm>
                  <a:off x="1456580" y="1501850"/>
                  <a:ext cx="10394" cy="60410"/>
                </a:xfrm>
                <a:custGeom>
                  <a:avLst/>
                  <a:gdLst>
                    <a:gd name="connsiteX0" fmla="*/ 9358 w 10394"/>
                    <a:gd name="connsiteY0" fmla="*/ 9608 h 60410"/>
                    <a:gd name="connsiteX1" fmla="*/ 10395 w 10394"/>
                    <a:gd name="connsiteY1" fmla="*/ 691 h 60410"/>
                    <a:gd name="connsiteX2" fmla="*/ 7215 w 10394"/>
                    <a:gd name="connsiteY2" fmla="*/ 0 h 60410"/>
                    <a:gd name="connsiteX3" fmla="*/ 6109 w 10394"/>
                    <a:gd name="connsiteY3" fmla="*/ 9193 h 60410"/>
                    <a:gd name="connsiteX4" fmla="*/ 1478 w 10394"/>
                    <a:gd name="connsiteY4" fmla="*/ 45342 h 60410"/>
                    <a:gd name="connsiteX5" fmla="*/ 165 w 10394"/>
                    <a:gd name="connsiteY5" fmla="*/ 60410 h 60410"/>
                    <a:gd name="connsiteX6" fmla="*/ 3759 w 10394"/>
                    <a:gd name="connsiteY6" fmla="*/ 45688 h 60410"/>
                    <a:gd name="connsiteX7" fmla="*/ 9358 w 10394"/>
                    <a:gd name="connsiteY7" fmla="*/ 9608 h 60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4" h="60410">
                      <a:moveTo>
                        <a:pt x="9358" y="9608"/>
                      </a:moveTo>
                      <a:cubicBezTo>
                        <a:pt x="9704" y="6566"/>
                        <a:pt x="10049" y="3594"/>
                        <a:pt x="10395" y="691"/>
                      </a:cubicBezTo>
                      <a:cubicBezTo>
                        <a:pt x="9358" y="415"/>
                        <a:pt x="8252" y="207"/>
                        <a:pt x="7215" y="0"/>
                      </a:cubicBezTo>
                      <a:cubicBezTo>
                        <a:pt x="6870" y="3041"/>
                        <a:pt x="6455" y="6082"/>
                        <a:pt x="6109" y="9193"/>
                      </a:cubicBezTo>
                      <a:cubicBezTo>
                        <a:pt x="4589" y="20874"/>
                        <a:pt x="3206" y="31933"/>
                        <a:pt x="1478" y="45342"/>
                      </a:cubicBezTo>
                      <a:cubicBezTo>
                        <a:pt x="303" y="54604"/>
                        <a:pt x="-319" y="60341"/>
                        <a:pt x="165" y="60410"/>
                      </a:cubicBezTo>
                      <a:cubicBezTo>
                        <a:pt x="580" y="60480"/>
                        <a:pt x="2031" y="54881"/>
                        <a:pt x="3759" y="45688"/>
                      </a:cubicBezTo>
                      <a:cubicBezTo>
                        <a:pt x="5487" y="36564"/>
                        <a:pt x="7561" y="23777"/>
                        <a:pt x="9358" y="960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BFA79906-D292-30EE-9506-E90BFBEEE0BF}"/>
                    </a:ext>
                  </a:extLst>
                </p:cNvPr>
                <p:cNvSpPr/>
                <p:nvPr/>
              </p:nvSpPr>
              <p:spPr>
                <a:xfrm>
                  <a:off x="1471910" y="1517886"/>
                  <a:ext cx="33011" cy="55094"/>
                </a:xfrm>
                <a:custGeom>
                  <a:avLst/>
                  <a:gdLst>
                    <a:gd name="connsiteX0" fmla="*/ 25893 w 33011"/>
                    <a:gd name="connsiteY0" fmla="*/ 11889 h 55094"/>
                    <a:gd name="connsiteX1" fmla="*/ 33012 w 33011"/>
                    <a:gd name="connsiteY1" fmla="*/ 1797 h 55094"/>
                    <a:gd name="connsiteX2" fmla="*/ 31215 w 33011"/>
                    <a:gd name="connsiteY2" fmla="*/ 484 h 55094"/>
                    <a:gd name="connsiteX3" fmla="*/ 30454 w 33011"/>
                    <a:gd name="connsiteY3" fmla="*/ 0 h 55094"/>
                    <a:gd name="connsiteX4" fmla="*/ 23197 w 33011"/>
                    <a:gd name="connsiteY4" fmla="*/ 10091 h 55094"/>
                    <a:gd name="connsiteX5" fmla="*/ 5364 w 33011"/>
                    <a:gd name="connsiteY5" fmla="*/ 41195 h 55094"/>
                    <a:gd name="connsiteX6" fmla="*/ 42 w 33011"/>
                    <a:gd name="connsiteY6" fmla="*/ 55088 h 55094"/>
                    <a:gd name="connsiteX7" fmla="*/ 25893 w 33011"/>
                    <a:gd name="connsiteY7" fmla="*/ 11889 h 55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011" h="55094">
                      <a:moveTo>
                        <a:pt x="25893" y="11889"/>
                      </a:moveTo>
                      <a:cubicBezTo>
                        <a:pt x="28312" y="8364"/>
                        <a:pt x="30662" y="4977"/>
                        <a:pt x="33012" y="1797"/>
                      </a:cubicBezTo>
                      <a:cubicBezTo>
                        <a:pt x="32390" y="1382"/>
                        <a:pt x="31837" y="899"/>
                        <a:pt x="31215" y="484"/>
                      </a:cubicBezTo>
                      <a:cubicBezTo>
                        <a:pt x="30938" y="346"/>
                        <a:pt x="30731" y="138"/>
                        <a:pt x="30454" y="0"/>
                      </a:cubicBezTo>
                      <a:cubicBezTo>
                        <a:pt x="28035" y="3180"/>
                        <a:pt x="25616" y="6497"/>
                        <a:pt x="23197" y="10091"/>
                      </a:cubicBezTo>
                      <a:cubicBezTo>
                        <a:pt x="15317" y="21704"/>
                        <a:pt x="9235" y="32901"/>
                        <a:pt x="5364" y="41195"/>
                      </a:cubicBezTo>
                      <a:cubicBezTo>
                        <a:pt x="1493" y="49559"/>
                        <a:pt x="-304" y="54881"/>
                        <a:pt x="42" y="55088"/>
                      </a:cubicBezTo>
                      <a:cubicBezTo>
                        <a:pt x="1010" y="55503"/>
                        <a:pt x="10202" y="34836"/>
                        <a:pt x="25893" y="1188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132A2FDF-51AA-3B58-4505-C2258101A71F}"/>
                    </a:ext>
                  </a:extLst>
                </p:cNvPr>
                <p:cNvSpPr/>
                <p:nvPr/>
              </p:nvSpPr>
              <p:spPr>
                <a:xfrm>
                  <a:off x="1464625" y="1589701"/>
                  <a:ext cx="76170" cy="14157"/>
                </a:xfrm>
                <a:custGeom>
                  <a:avLst/>
                  <a:gdLst>
                    <a:gd name="connsiteX0" fmla="*/ 63798 w 76170"/>
                    <a:gd name="connsiteY0" fmla="*/ 2143 h 14157"/>
                    <a:gd name="connsiteX1" fmla="*/ 18594 w 76170"/>
                    <a:gd name="connsiteY1" fmla="*/ 10091 h 14157"/>
                    <a:gd name="connsiteX2" fmla="*/ 0 w 76170"/>
                    <a:gd name="connsiteY2" fmla="*/ 14031 h 14157"/>
                    <a:gd name="connsiteX3" fmla="*/ 19008 w 76170"/>
                    <a:gd name="connsiteY3" fmla="*/ 12372 h 14157"/>
                    <a:gd name="connsiteX4" fmla="*/ 64420 w 76170"/>
                    <a:gd name="connsiteY4" fmla="*/ 5391 h 14157"/>
                    <a:gd name="connsiteX5" fmla="*/ 76170 w 76170"/>
                    <a:gd name="connsiteY5" fmla="*/ 3249 h 14157"/>
                    <a:gd name="connsiteX6" fmla="*/ 76032 w 76170"/>
                    <a:gd name="connsiteY6" fmla="*/ 0 h 14157"/>
                    <a:gd name="connsiteX7" fmla="*/ 63798 w 76170"/>
                    <a:gd name="connsiteY7" fmla="*/ 2143 h 1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170" h="14157">
                      <a:moveTo>
                        <a:pt x="63798" y="2143"/>
                      </a:moveTo>
                      <a:cubicBezTo>
                        <a:pt x="48315" y="4838"/>
                        <a:pt x="34007" y="7396"/>
                        <a:pt x="18594" y="10091"/>
                      </a:cubicBezTo>
                      <a:cubicBezTo>
                        <a:pt x="7051" y="12165"/>
                        <a:pt x="-69" y="13617"/>
                        <a:pt x="0" y="14031"/>
                      </a:cubicBezTo>
                      <a:cubicBezTo>
                        <a:pt x="70" y="14446"/>
                        <a:pt x="7327" y="13824"/>
                        <a:pt x="19008" y="12372"/>
                      </a:cubicBezTo>
                      <a:cubicBezTo>
                        <a:pt x="30690" y="10852"/>
                        <a:pt x="46725" y="8502"/>
                        <a:pt x="64420" y="5391"/>
                      </a:cubicBezTo>
                      <a:cubicBezTo>
                        <a:pt x="68429" y="4700"/>
                        <a:pt x="72369" y="3940"/>
                        <a:pt x="76170" y="3249"/>
                      </a:cubicBezTo>
                      <a:cubicBezTo>
                        <a:pt x="76170" y="2143"/>
                        <a:pt x="76101" y="1106"/>
                        <a:pt x="76032" y="0"/>
                      </a:cubicBezTo>
                      <a:cubicBezTo>
                        <a:pt x="71954" y="691"/>
                        <a:pt x="67876" y="1382"/>
                        <a:pt x="63798" y="21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BED7C7DE-DDE5-9FBD-136E-1DB24E234733}"/>
                    </a:ext>
                  </a:extLst>
                </p:cNvPr>
                <p:cNvSpPr/>
                <p:nvPr/>
              </p:nvSpPr>
              <p:spPr>
                <a:xfrm>
                  <a:off x="1470973" y="1549059"/>
                  <a:ext cx="60352" cy="41910"/>
                </a:xfrm>
                <a:custGeom>
                  <a:avLst/>
                  <a:gdLst>
                    <a:gd name="connsiteX0" fmla="*/ 44455 w 60352"/>
                    <a:gd name="connsiteY0" fmla="*/ 9124 h 41910"/>
                    <a:gd name="connsiteX1" fmla="*/ 12384 w 60352"/>
                    <a:gd name="connsiteY1" fmla="*/ 31449 h 41910"/>
                    <a:gd name="connsiteX2" fmla="*/ 12 w 60352"/>
                    <a:gd name="connsiteY2" fmla="*/ 41886 h 41910"/>
                    <a:gd name="connsiteX3" fmla="*/ 13766 w 60352"/>
                    <a:gd name="connsiteY3" fmla="*/ 33316 h 41910"/>
                    <a:gd name="connsiteX4" fmla="*/ 46253 w 60352"/>
                    <a:gd name="connsiteY4" fmla="*/ 11819 h 41910"/>
                    <a:gd name="connsiteX5" fmla="*/ 60353 w 60352"/>
                    <a:gd name="connsiteY5" fmla="*/ 2834 h 41910"/>
                    <a:gd name="connsiteX6" fmla="*/ 58970 w 60352"/>
                    <a:gd name="connsiteY6" fmla="*/ 0 h 41910"/>
                    <a:gd name="connsiteX7" fmla="*/ 44455 w 60352"/>
                    <a:gd name="connsiteY7" fmla="*/ 9124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352" h="41910">
                      <a:moveTo>
                        <a:pt x="44455" y="9124"/>
                      </a:moveTo>
                      <a:cubicBezTo>
                        <a:pt x="31668" y="17418"/>
                        <a:pt x="20333" y="25436"/>
                        <a:pt x="12384" y="31449"/>
                      </a:cubicBezTo>
                      <a:cubicBezTo>
                        <a:pt x="4435" y="37532"/>
                        <a:pt x="-265" y="41541"/>
                        <a:pt x="12" y="41886"/>
                      </a:cubicBezTo>
                      <a:cubicBezTo>
                        <a:pt x="288" y="42232"/>
                        <a:pt x="5472" y="38845"/>
                        <a:pt x="13766" y="33316"/>
                      </a:cubicBezTo>
                      <a:cubicBezTo>
                        <a:pt x="22061" y="27786"/>
                        <a:pt x="33465" y="20114"/>
                        <a:pt x="46253" y="11819"/>
                      </a:cubicBezTo>
                      <a:cubicBezTo>
                        <a:pt x="51160" y="8640"/>
                        <a:pt x="55929" y="5599"/>
                        <a:pt x="60353" y="2834"/>
                      </a:cubicBezTo>
                      <a:cubicBezTo>
                        <a:pt x="59938" y="1866"/>
                        <a:pt x="59454" y="968"/>
                        <a:pt x="58970" y="0"/>
                      </a:cubicBezTo>
                      <a:cubicBezTo>
                        <a:pt x="54339" y="2834"/>
                        <a:pt x="49501" y="5875"/>
                        <a:pt x="44455" y="912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985A2EF3-C785-EBFE-3044-387169F9085A}"/>
                  </a:ext>
                </a:extLst>
              </p:cNvPr>
              <p:cNvSpPr/>
              <p:nvPr/>
            </p:nvSpPr>
            <p:spPr>
              <a:xfrm>
                <a:off x="1388053" y="1534231"/>
                <a:ext cx="118388" cy="119160"/>
              </a:xfrm>
              <a:custGeom>
                <a:avLst/>
                <a:gdLst>
                  <a:gd name="connsiteX0" fmla="*/ 32682 w 118388"/>
                  <a:gd name="connsiteY0" fmla="*/ 112356 h 119160"/>
                  <a:gd name="connsiteX1" fmla="*/ 112653 w 118388"/>
                  <a:gd name="connsiteY1" fmla="*/ 86574 h 119160"/>
                  <a:gd name="connsiteX2" fmla="*/ 94543 w 118388"/>
                  <a:gd name="connsiteY2" fmla="*/ 11787 h 119160"/>
                  <a:gd name="connsiteX3" fmla="*/ 27221 w 118388"/>
                  <a:gd name="connsiteY3" fmla="*/ 7640 h 119160"/>
                  <a:gd name="connsiteX4" fmla="*/ 126 w 118388"/>
                  <a:gd name="connsiteY4" fmla="*/ 64179 h 119160"/>
                  <a:gd name="connsiteX5" fmla="*/ 32682 w 118388"/>
                  <a:gd name="connsiteY5" fmla="*/ 112356 h 11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388" h="119160">
                    <a:moveTo>
                      <a:pt x="32682" y="112356"/>
                    </a:moveTo>
                    <a:cubicBezTo>
                      <a:pt x="60122" y="125972"/>
                      <a:pt x="97170" y="120028"/>
                      <a:pt x="112653" y="86574"/>
                    </a:cubicBezTo>
                    <a:cubicBezTo>
                      <a:pt x="124334" y="61276"/>
                      <a:pt x="118113" y="28030"/>
                      <a:pt x="94543" y="11787"/>
                    </a:cubicBezTo>
                    <a:cubicBezTo>
                      <a:pt x="75121" y="-1622"/>
                      <a:pt x="47542" y="-4387"/>
                      <a:pt x="27221" y="7640"/>
                    </a:cubicBezTo>
                    <a:cubicBezTo>
                      <a:pt x="7729" y="19183"/>
                      <a:pt x="-1187" y="42269"/>
                      <a:pt x="126" y="64179"/>
                    </a:cubicBezTo>
                    <a:cubicBezTo>
                      <a:pt x="1509" y="86851"/>
                      <a:pt x="15125" y="103647"/>
                      <a:pt x="32682" y="112356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3512ED6-54AB-4E6B-BCB8-5E4CD6FD1403}"/>
                  </a:ext>
                </a:extLst>
              </p:cNvPr>
              <p:cNvSpPr/>
              <p:nvPr/>
            </p:nvSpPr>
            <p:spPr>
              <a:xfrm>
                <a:off x="1418395" y="1564736"/>
                <a:ext cx="57646" cy="58070"/>
              </a:xfrm>
              <a:custGeom>
                <a:avLst/>
                <a:gdLst>
                  <a:gd name="connsiteX0" fmla="*/ 15956 w 57646"/>
                  <a:gd name="connsiteY0" fmla="*/ 54756 h 58070"/>
                  <a:gd name="connsiteX1" fmla="*/ 54870 w 57646"/>
                  <a:gd name="connsiteY1" fmla="*/ 42176 h 58070"/>
                  <a:gd name="connsiteX2" fmla="*/ 46023 w 57646"/>
                  <a:gd name="connsiteY2" fmla="*/ 5750 h 58070"/>
                  <a:gd name="connsiteX3" fmla="*/ 13260 w 57646"/>
                  <a:gd name="connsiteY3" fmla="*/ 3746 h 58070"/>
                  <a:gd name="connsiteX4" fmla="*/ 58 w 57646"/>
                  <a:gd name="connsiteY4" fmla="*/ 31255 h 58070"/>
                  <a:gd name="connsiteX5" fmla="*/ 15956 w 57646"/>
                  <a:gd name="connsiteY5" fmla="*/ 54756 h 5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46" h="58070">
                    <a:moveTo>
                      <a:pt x="15956" y="54756"/>
                    </a:moveTo>
                    <a:cubicBezTo>
                      <a:pt x="29296" y="61391"/>
                      <a:pt x="47336" y="58488"/>
                      <a:pt x="54870" y="42176"/>
                    </a:cubicBezTo>
                    <a:cubicBezTo>
                      <a:pt x="60538" y="29873"/>
                      <a:pt x="57497" y="13630"/>
                      <a:pt x="46023" y="5750"/>
                    </a:cubicBezTo>
                    <a:cubicBezTo>
                      <a:pt x="36553" y="-816"/>
                      <a:pt x="23144" y="-2129"/>
                      <a:pt x="13260" y="3746"/>
                    </a:cubicBezTo>
                    <a:cubicBezTo>
                      <a:pt x="3791" y="9344"/>
                      <a:pt x="-564" y="20611"/>
                      <a:pt x="58" y="31255"/>
                    </a:cubicBezTo>
                    <a:cubicBezTo>
                      <a:pt x="750" y="42314"/>
                      <a:pt x="7385" y="50540"/>
                      <a:pt x="15956" y="547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D71604C-97E4-F713-459E-8DBA56D00E55}"/>
                  </a:ext>
                </a:extLst>
              </p:cNvPr>
              <p:cNvSpPr/>
              <p:nvPr/>
            </p:nvSpPr>
            <p:spPr>
              <a:xfrm>
                <a:off x="1570145" y="1564211"/>
                <a:ext cx="24298" cy="17594"/>
              </a:xfrm>
              <a:custGeom>
                <a:avLst/>
                <a:gdLst>
                  <a:gd name="connsiteX0" fmla="*/ 13642 w 24298"/>
                  <a:gd name="connsiteY0" fmla="*/ 17334 h 17594"/>
                  <a:gd name="connsiteX1" fmla="*/ 95 w 24298"/>
                  <a:gd name="connsiteY1" fmla="*/ 10906 h 17594"/>
                  <a:gd name="connsiteX2" fmla="*/ 10670 w 24298"/>
                  <a:gd name="connsiteY2" fmla="*/ 261 h 17594"/>
                  <a:gd name="connsiteX3" fmla="*/ 24218 w 24298"/>
                  <a:gd name="connsiteY3" fmla="*/ 6689 h 17594"/>
                  <a:gd name="connsiteX4" fmla="*/ 13642 w 24298"/>
                  <a:gd name="connsiteY4" fmla="*/ 17334 h 1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98" h="17594">
                    <a:moveTo>
                      <a:pt x="13642" y="17334"/>
                    </a:moveTo>
                    <a:cubicBezTo>
                      <a:pt x="7007" y="18509"/>
                      <a:pt x="924" y="15606"/>
                      <a:pt x="95" y="10906"/>
                    </a:cubicBezTo>
                    <a:cubicBezTo>
                      <a:pt x="-735" y="6205"/>
                      <a:pt x="3966" y="1436"/>
                      <a:pt x="10670" y="261"/>
                    </a:cubicBezTo>
                    <a:cubicBezTo>
                      <a:pt x="17306" y="-914"/>
                      <a:pt x="23388" y="1989"/>
                      <a:pt x="24218" y="6689"/>
                    </a:cubicBezTo>
                    <a:cubicBezTo>
                      <a:pt x="24978" y="11389"/>
                      <a:pt x="20278" y="16159"/>
                      <a:pt x="13642" y="173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9C4D53B1-7C12-8249-CE32-4CF131D39A0C}"/>
                  </a:ext>
                </a:extLst>
              </p:cNvPr>
              <p:cNvSpPr/>
              <p:nvPr/>
            </p:nvSpPr>
            <p:spPr>
              <a:xfrm>
                <a:off x="1532064" y="1487546"/>
                <a:ext cx="23500" cy="18586"/>
              </a:xfrm>
              <a:custGeom>
                <a:avLst/>
                <a:gdLst>
                  <a:gd name="connsiteX0" fmla="*/ 15159 w 23500"/>
                  <a:gd name="connsiteY0" fmla="*/ 17208 h 18586"/>
                  <a:gd name="connsiteX1" fmla="*/ 506 w 23500"/>
                  <a:gd name="connsiteY1" fmla="*/ 14166 h 18586"/>
                  <a:gd name="connsiteX2" fmla="*/ 8316 w 23500"/>
                  <a:gd name="connsiteY2" fmla="*/ 1379 h 18586"/>
                  <a:gd name="connsiteX3" fmla="*/ 22969 w 23500"/>
                  <a:gd name="connsiteY3" fmla="*/ 4421 h 18586"/>
                  <a:gd name="connsiteX4" fmla="*/ 15159 w 23500"/>
                  <a:gd name="connsiteY4" fmla="*/ 17208 h 1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" h="18586">
                    <a:moveTo>
                      <a:pt x="15159" y="17208"/>
                    </a:moveTo>
                    <a:cubicBezTo>
                      <a:pt x="8938" y="19903"/>
                      <a:pt x="2372" y="18521"/>
                      <a:pt x="506" y="14166"/>
                    </a:cubicBezTo>
                    <a:cubicBezTo>
                      <a:pt x="-1361" y="9812"/>
                      <a:pt x="2095" y="4075"/>
                      <a:pt x="8316" y="1379"/>
                    </a:cubicBezTo>
                    <a:cubicBezTo>
                      <a:pt x="14537" y="-1316"/>
                      <a:pt x="21103" y="66"/>
                      <a:pt x="22969" y="4421"/>
                    </a:cubicBezTo>
                    <a:cubicBezTo>
                      <a:pt x="24905" y="8775"/>
                      <a:pt x="21380" y="14512"/>
                      <a:pt x="15159" y="17208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F40641D-7F68-19FE-C172-322F9BA86F5D}"/>
                  </a:ext>
                </a:extLst>
              </p:cNvPr>
              <p:cNvSpPr/>
              <p:nvPr/>
            </p:nvSpPr>
            <p:spPr>
              <a:xfrm>
                <a:off x="1449585" y="1450488"/>
                <a:ext cx="19366" cy="22891"/>
              </a:xfrm>
              <a:custGeom>
                <a:avLst/>
                <a:gdLst>
                  <a:gd name="connsiteX0" fmla="*/ 17183 w 19366"/>
                  <a:gd name="connsiteY0" fmla="*/ 15766 h 22891"/>
                  <a:gd name="connsiteX1" fmla="*/ 3566 w 19366"/>
                  <a:gd name="connsiteY1" fmla="*/ 22056 h 22891"/>
                  <a:gd name="connsiteX2" fmla="*/ 2184 w 19366"/>
                  <a:gd name="connsiteY2" fmla="*/ 7126 h 22891"/>
                  <a:gd name="connsiteX3" fmla="*/ 15801 w 19366"/>
                  <a:gd name="connsiteY3" fmla="*/ 836 h 22891"/>
                  <a:gd name="connsiteX4" fmla="*/ 17183 w 19366"/>
                  <a:gd name="connsiteY4" fmla="*/ 15766 h 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66" h="22891">
                    <a:moveTo>
                      <a:pt x="17183" y="15766"/>
                    </a:moveTo>
                    <a:cubicBezTo>
                      <a:pt x="13796" y="21641"/>
                      <a:pt x="7714" y="24406"/>
                      <a:pt x="3566" y="22056"/>
                    </a:cubicBezTo>
                    <a:cubicBezTo>
                      <a:pt x="-581" y="19636"/>
                      <a:pt x="-1203" y="13001"/>
                      <a:pt x="2184" y="7126"/>
                    </a:cubicBezTo>
                    <a:cubicBezTo>
                      <a:pt x="5571" y="1251"/>
                      <a:pt x="11653" y="-1514"/>
                      <a:pt x="15801" y="836"/>
                    </a:cubicBezTo>
                    <a:cubicBezTo>
                      <a:pt x="19948" y="3186"/>
                      <a:pt x="20570" y="9891"/>
                      <a:pt x="17183" y="15766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1A9E707E-DD71-DFD6-8ECB-75E5B0FA733C}"/>
                  </a:ext>
                </a:extLst>
              </p:cNvPr>
              <p:cNvSpPr/>
              <p:nvPr/>
            </p:nvSpPr>
            <p:spPr>
              <a:xfrm>
                <a:off x="1362296" y="1478027"/>
                <a:ext cx="18104" cy="23868"/>
              </a:xfrm>
              <a:custGeom>
                <a:avLst/>
                <a:gdLst>
                  <a:gd name="connsiteX0" fmla="*/ 17243 w 18104"/>
                  <a:gd name="connsiteY0" fmla="*/ 9239 h 23868"/>
                  <a:gd name="connsiteX1" fmla="*/ 12888 w 18104"/>
                  <a:gd name="connsiteY1" fmla="*/ 23546 h 23868"/>
                  <a:gd name="connsiteX2" fmla="*/ 861 w 18104"/>
                  <a:gd name="connsiteY2" fmla="*/ 14630 h 23868"/>
                  <a:gd name="connsiteX3" fmla="*/ 5216 w 18104"/>
                  <a:gd name="connsiteY3" fmla="*/ 322 h 23868"/>
                  <a:gd name="connsiteX4" fmla="*/ 17243 w 18104"/>
                  <a:gd name="connsiteY4" fmla="*/ 9239 h 2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04" h="23868">
                    <a:moveTo>
                      <a:pt x="17243" y="9239"/>
                    </a:moveTo>
                    <a:cubicBezTo>
                      <a:pt x="19385" y="15667"/>
                      <a:pt x="17381" y="22095"/>
                      <a:pt x="12888" y="23546"/>
                    </a:cubicBezTo>
                    <a:cubicBezTo>
                      <a:pt x="8326" y="25067"/>
                      <a:pt x="3004" y="21058"/>
                      <a:pt x="861" y="14630"/>
                    </a:cubicBezTo>
                    <a:cubicBezTo>
                      <a:pt x="-1281" y="8202"/>
                      <a:pt x="723" y="1843"/>
                      <a:pt x="5216" y="322"/>
                    </a:cubicBezTo>
                    <a:cubicBezTo>
                      <a:pt x="9709" y="-1198"/>
                      <a:pt x="15100" y="2811"/>
                      <a:pt x="17243" y="923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00511493-9E02-30BD-CE0E-D43B0A338474}"/>
                  </a:ext>
                </a:extLst>
              </p:cNvPr>
              <p:cNvSpPr/>
              <p:nvPr/>
            </p:nvSpPr>
            <p:spPr>
              <a:xfrm>
                <a:off x="1315537" y="1559899"/>
                <a:ext cx="22459" cy="19748"/>
              </a:xfrm>
              <a:custGeom>
                <a:avLst/>
                <a:gdLst>
                  <a:gd name="connsiteX0" fmla="*/ 16034 w 22459"/>
                  <a:gd name="connsiteY0" fmla="*/ 2707 h 19748"/>
                  <a:gd name="connsiteX1" fmla="*/ 21356 w 22459"/>
                  <a:gd name="connsiteY1" fmla="*/ 16669 h 19748"/>
                  <a:gd name="connsiteX2" fmla="*/ 6426 w 22459"/>
                  <a:gd name="connsiteY2" fmla="*/ 17015 h 19748"/>
                  <a:gd name="connsiteX3" fmla="*/ 1104 w 22459"/>
                  <a:gd name="connsiteY3" fmla="*/ 3053 h 19748"/>
                  <a:gd name="connsiteX4" fmla="*/ 16034 w 22459"/>
                  <a:gd name="connsiteY4" fmla="*/ 2707 h 1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48">
                    <a:moveTo>
                      <a:pt x="16034" y="2707"/>
                    </a:moveTo>
                    <a:cubicBezTo>
                      <a:pt x="21632" y="6440"/>
                      <a:pt x="24052" y="12729"/>
                      <a:pt x="21356" y="16669"/>
                    </a:cubicBezTo>
                    <a:cubicBezTo>
                      <a:pt x="18729" y="20609"/>
                      <a:pt x="12025" y="20816"/>
                      <a:pt x="6426" y="17015"/>
                    </a:cubicBezTo>
                    <a:cubicBezTo>
                      <a:pt x="827" y="13282"/>
                      <a:pt x="-1592" y="6993"/>
                      <a:pt x="1104" y="3053"/>
                    </a:cubicBezTo>
                    <a:cubicBezTo>
                      <a:pt x="3730" y="-887"/>
                      <a:pt x="10435" y="-1025"/>
                      <a:pt x="16034" y="2707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2587283-D906-35B7-E0AD-A1F46DA548C8}"/>
                  </a:ext>
                </a:extLst>
              </p:cNvPr>
              <p:cNvSpPr/>
              <p:nvPr/>
            </p:nvSpPr>
            <p:spPr>
              <a:xfrm>
                <a:off x="1335500" y="1643767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5" y="16090"/>
                      <a:pt x="149" y="11459"/>
                    </a:cubicBezTo>
                    <a:cubicBezTo>
                      <a:pt x="-888" y="6828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3BF661B0-0FCF-8798-D8C3-B08450A7644C}"/>
                  </a:ext>
                </a:extLst>
              </p:cNvPr>
              <p:cNvSpPr/>
              <p:nvPr/>
            </p:nvSpPr>
            <p:spPr>
              <a:xfrm>
                <a:off x="1401688" y="1694739"/>
                <a:ext cx="19775" cy="22485"/>
              </a:xfrm>
              <a:custGeom>
                <a:avLst/>
                <a:gdLst>
                  <a:gd name="connsiteX0" fmla="*/ 2734 w 19775"/>
                  <a:gd name="connsiteY0" fmla="*/ 6452 h 22485"/>
                  <a:gd name="connsiteX1" fmla="*/ 16696 w 19775"/>
                  <a:gd name="connsiteY1" fmla="*/ 1061 h 22485"/>
                  <a:gd name="connsiteX2" fmla="*/ 17042 w 19775"/>
                  <a:gd name="connsiteY2" fmla="*/ 16060 h 22485"/>
                  <a:gd name="connsiteX3" fmla="*/ 3080 w 19775"/>
                  <a:gd name="connsiteY3" fmla="*/ 21382 h 22485"/>
                  <a:gd name="connsiteX4" fmla="*/ 2734 w 19775"/>
                  <a:gd name="connsiteY4" fmla="*/ 6452 h 22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5" h="22485">
                    <a:moveTo>
                      <a:pt x="2734" y="6452"/>
                    </a:moveTo>
                    <a:cubicBezTo>
                      <a:pt x="6466" y="854"/>
                      <a:pt x="12756" y="-1566"/>
                      <a:pt x="16696" y="1061"/>
                    </a:cubicBezTo>
                    <a:cubicBezTo>
                      <a:pt x="20636" y="3687"/>
                      <a:pt x="20843" y="10392"/>
                      <a:pt x="17042" y="16060"/>
                    </a:cubicBezTo>
                    <a:cubicBezTo>
                      <a:pt x="13309" y="21659"/>
                      <a:pt x="7019" y="24078"/>
                      <a:pt x="3080" y="21382"/>
                    </a:cubicBezTo>
                    <a:cubicBezTo>
                      <a:pt x="-860" y="18756"/>
                      <a:pt x="-1068" y="12051"/>
                      <a:pt x="2734" y="645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337815B9-8DB8-4203-B034-0DCE0DE1F4F9}"/>
                  </a:ext>
                </a:extLst>
              </p:cNvPr>
              <p:cNvSpPr/>
              <p:nvPr/>
            </p:nvSpPr>
            <p:spPr>
              <a:xfrm>
                <a:off x="1484961" y="1693854"/>
                <a:ext cx="17665" cy="24212"/>
              </a:xfrm>
              <a:custGeom>
                <a:avLst/>
                <a:gdLst>
                  <a:gd name="connsiteX0" fmla="*/ 400 w 17665"/>
                  <a:gd name="connsiteY0" fmla="*/ 13973 h 24212"/>
                  <a:gd name="connsiteX1" fmla="*/ 6206 w 17665"/>
                  <a:gd name="connsiteY1" fmla="*/ 149 h 24212"/>
                  <a:gd name="connsiteX2" fmla="*/ 17265 w 17665"/>
                  <a:gd name="connsiteY2" fmla="*/ 10240 h 24212"/>
                  <a:gd name="connsiteX3" fmla="*/ 11459 w 17665"/>
                  <a:gd name="connsiteY3" fmla="*/ 24064 h 24212"/>
                  <a:gd name="connsiteX4" fmla="*/ 400 w 17665"/>
                  <a:gd name="connsiteY4" fmla="*/ 13973 h 2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212">
                    <a:moveTo>
                      <a:pt x="400" y="13973"/>
                    </a:moveTo>
                    <a:cubicBezTo>
                      <a:pt x="-1051" y="7406"/>
                      <a:pt x="1575" y="1186"/>
                      <a:pt x="6206" y="149"/>
                    </a:cubicBezTo>
                    <a:cubicBezTo>
                      <a:pt x="10837" y="-888"/>
                      <a:pt x="15814" y="3605"/>
                      <a:pt x="17265" y="10240"/>
                    </a:cubicBezTo>
                    <a:cubicBezTo>
                      <a:pt x="18717" y="16807"/>
                      <a:pt x="16090" y="23027"/>
                      <a:pt x="11459" y="24064"/>
                    </a:cubicBezTo>
                    <a:cubicBezTo>
                      <a:pt x="6828" y="25101"/>
                      <a:pt x="1852" y="20608"/>
                      <a:pt x="400" y="1397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ED55170E-3E9F-39C7-95E9-7385482E4EFE}"/>
                  </a:ext>
                </a:extLst>
              </p:cNvPr>
              <p:cNvSpPr/>
              <p:nvPr/>
            </p:nvSpPr>
            <p:spPr>
              <a:xfrm>
                <a:off x="1549607" y="1643275"/>
                <a:ext cx="21981" cy="20239"/>
              </a:xfrm>
              <a:custGeom>
                <a:avLst/>
                <a:gdLst>
                  <a:gd name="connsiteX0" fmla="*/ 5703 w 21981"/>
                  <a:gd name="connsiteY0" fmla="*/ 16928 h 20239"/>
                  <a:gd name="connsiteX1" fmla="*/ 1348 w 21981"/>
                  <a:gd name="connsiteY1" fmla="*/ 2620 h 20239"/>
                  <a:gd name="connsiteX2" fmla="*/ 16278 w 21981"/>
                  <a:gd name="connsiteY2" fmla="*/ 3312 h 20239"/>
                  <a:gd name="connsiteX3" fmla="*/ 20633 w 21981"/>
                  <a:gd name="connsiteY3" fmla="*/ 17619 h 20239"/>
                  <a:gd name="connsiteX4" fmla="*/ 5703 w 21981"/>
                  <a:gd name="connsiteY4" fmla="*/ 16928 h 2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81" h="20239">
                    <a:moveTo>
                      <a:pt x="5703" y="16928"/>
                    </a:moveTo>
                    <a:cubicBezTo>
                      <a:pt x="381" y="12781"/>
                      <a:pt x="-1555" y="6353"/>
                      <a:pt x="1348" y="2620"/>
                    </a:cubicBezTo>
                    <a:cubicBezTo>
                      <a:pt x="4252" y="-1112"/>
                      <a:pt x="10956" y="-836"/>
                      <a:pt x="16278" y="3312"/>
                    </a:cubicBezTo>
                    <a:cubicBezTo>
                      <a:pt x="21601" y="7459"/>
                      <a:pt x="23536" y="13887"/>
                      <a:pt x="20633" y="17619"/>
                    </a:cubicBezTo>
                    <a:cubicBezTo>
                      <a:pt x="17730" y="21352"/>
                      <a:pt x="11025" y="21075"/>
                      <a:pt x="5703" y="16928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6" name="Graphic 18">
              <a:extLst>
                <a:ext uri="{FF2B5EF4-FFF2-40B4-BE49-F238E27FC236}">
                  <a16:creationId xmlns:a16="http://schemas.microsoft.com/office/drawing/2014/main" id="{7FD9FE69-4F6B-1AC7-6DD8-44284970B29A}"/>
                </a:ext>
              </a:extLst>
            </p:cNvPr>
            <p:cNvGrpSpPr/>
            <p:nvPr/>
          </p:nvGrpSpPr>
          <p:grpSpPr>
            <a:xfrm>
              <a:off x="1244272" y="1451117"/>
              <a:ext cx="62207" cy="285601"/>
              <a:chOff x="1244272" y="1451117"/>
              <a:chExt cx="62207" cy="285601"/>
            </a:xfrm>
            <a:solidFill>
              <a:srgbClr val="C73887"/>
            </a:solidFill>
          </p:grpSpPr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9D475878-9505-3CD6-B75C-C85D40794273}"/>
                  </a:ext>
                </a:extLst>
              </p:cNvPr>
              <p:cNvSpPr/>
              <p:nvPr/>
            </p:nvSpPr>
            <p:spPr>
              <a:xfrm>
                <a:off x="1244272" y="1674580"/>
                <a:ext cx="62207" cy="62138"/>
              </a:xfrm>
              <a:custGeom>
                <a:avLst/>
                <a:gdLst>
                  <a:gd name="connsiteX0" fmla="*/ 31104 w 62207"/>
                  <a:gd name="connsiteY0" fmla="*/ 62138 h 62138"/>
                  <a:gd name="connsiteX1" fmla="*/ 0 w 62207"/>
                  <a:gd name="connsiteY1" fmla="*/ 31035 h 62138"/>
                  <a:gd name="connsiteX2" fmla="*/ 31104 w 62207"/>
                  <a:gd name="connsiteY2" fmla="*/ 0 h 62138"/>
                  <a:gd name="connsiteX3" fmla="*/ 62208 w 62207"/>
                  <a:gd name="connsiteY3" fmla="*/ 31035 h 62138"/>
                  <a:gd name="connsiteX4" fmla="*/ 31104 w 62207"/>
                  <a:gd name="connsiteY4" fmla="*/ 62138 h 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138">
                    <a:moveTo>
                      <a:pt x="31104" y="62138"/>
                    </a:moveTo>
                    <a:cubicBezTo>
                      <a:pt x="13962" y="62138"/>
                      <a:pt x="0" y="48245"/>
                      <a:pt x="0" y="31035"/>
                    </a:cubicBezTo>
                    <a:cubicBezTo>
                      <a:pt x="0" y="13893"/>
                      <a:pt x="13893" y="0"/>
                      <a:pt x="31104" y="0"/>
                    </a:cubicBezTo>
                    <a:cubicBezTo>
                      <a:pt x="48245" y="0"/>
                      <a:pt x="62208" y="13893"/>
                      <a:pt x="62208" y="31035"/>
                    </a:cubicBezTo>
                    <a:cubicBezTo>
                      <a:pt x="62138" y="48245"/>
                      <a:pt x="48245" y="62138"/>
                      <a:pt x="31104" y="6213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EE738B9-4BA2-9831-5969-87164F1104A2}"/>
                  </a:ext>
                </a:extLst>
              </p:cNvPr>
              <p:cNvSpPr/>
              <p:nvPr/>
            </p:nvSpPr>
            <p:spPr>
              <a:xfrm>
                <a:off x="1244272" y="1451117"/>
                <a:ext cx="62207" cy="62207"/>
              </a:xfrm>
              <a:custGeom>
                <a:avLst/>
                <a:gdLst>
                  <a:gd name="connsiteX0" fmla="*/ 31104 w 62207"/>
                  <a:gd name="connsiteY0" fmla="*/ 62208 h 62207"/>
                  <a:gd name="connsiteX1" fmla="*/ 0 w 62207"/>
                  <a:gd name="connsiteY1" fmla="*/ 31104 h 62207"/>
                  <a:gd name="connsiteX2" fmla="*/ 31104 w 62207"/>
                  <a:gd name="connsiteY2" fmla="*/ 0 h 62207"/>
                  <a:gd name="connsiteX3" fmla="*/ 62208 w 62207"/>
                  <a:gd name="connsiteY3" fmla="*/ 31104 h 62207"/>
                  <a:gd name="connsiteX4" fmla="*/ 31104 w 62207"/>
                  <a:gd name="connsiteY4" fmla="*/ 62208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31104" y="62208"/>
                    </a:moveTo>
                    <a:cubicBezTo>
                      <a:pt x="13962" y="62208"/>
                      <a:pt x="0" y="48315"/>
                      <a:pt x="0" y="31104"/>
                    </a:cubicBez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208" y="13893"/>
                      <a:pt x="62208" y="31104"/>
                    </a:cubicBezTo>
                    <a:cubicBezTo>
                      <a:pt x="62138" y="48315"/>
                      <a:pt x="48245" y="62208"/>
                      <a:pt x="31104" y="6220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9" name="Graphic 18">
              <a:extLst>
                <a:ext uri="{FF2B5EF4-FFF2-40B4-BE49-F238E27FC236}">
                  <a16:creationId xmlns:a16="http://schemas.microsoft.com/office/drawing/2014/main" id="{A3D504DE-6E46-0FC8-8D0B-B263FA7FDB8B}"/>
                </a:ext>
              </a:extLst>
            </p:cNvPr>
            <p:cNvGrpSpPr/>
            <p:nvPr/>
          </p:nvGrpSpPr>
          <p:grpSpPr>
            <a:xfrm>
              <a:off x="1600583" y="1451117"/>
              <a:ext cx="62207" cy="285601"/>
              <a:chOff x="1600583" y="1451117"/>
              <a:chExt cx="62207" cy="285601"/>
            </a:xfrm>
            <a:solidFill>
              <a:srgbClr val="C73887"/>
            </a:solidFill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C2187B3D-73E6-3CD7-089A-698C0A9CCF24}"/>
                  </a:ext>
                </a:extLst>
              </p:cNvPr>
              <p:cNvSpPr/>
              <p:nvPr/>
            </p:nvSpPr>
            <p:spPr>
              <a:xfrm>
                <a:off x="1600583" y="1674580"/>
                <a:ext cx="62207" cy="62138"/>
              </a:xfrm>
              <a:custGeom>
                <a:avLst/>
                <a:gdLst>
                  <a:gd name="connsiteX0" fmla="*/ 31104 w 62207"/>
                  <a:gd name="connsiteY0" fmla="*/ 62138 h 62138"/>
                  <a:gd name="connsiteX1" fmla="*/ 62208 w 62207"/>
                  <a:gd name="connsiteY1" fmla="*/ 31035 h 62138"/>
                  <a:gd name="connsiteX2" fmla="*/ 31104 w 62207"/>
                  <a:gd name="connsiteY2" fmla="*/ 0 h 62138"/>
                  <a:gd name="connsiteX3" fmla="*/ 0 w 62207"/>
                  <a:gd name="connsiteY3" fmla="*/ 31035 h 62138"/>
                  <a:gd name="connsiteX4" fmla="*/ 31104 w 62207"/>
                  <a:gd name="connsiteY4" fmla="*/ 62138 h 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138">
                    <a:moveTo>
                      <a:pt x="31104" y="62138"/>
                    </a:moveTo>
                    <a:cubicBezTo>
                      <a:pt x="48245" y="62138"/>
                      <a:pt x="62208" y="48245"/>
                      <a:pt x="62208" y="31035"/>
                    </a:cubicBezTo>
                    <a:cubicBezTo>
                      <a:pt x="62208" y="13893"/>
                      <a:pt x="48315" y="0"/>
                      <a:pt x="31104" y="0"/>
                    </a:cubicBezTo>
                    <a:cubicBezTo>
                      <a:pt x="13962" y="0"/>
                      <a:pt x="0" y="13893"/>
                      <a:pt x="0" y="31035"/>
                    </a:cubicBezTo>
                    <a:cubicBezTo>
                      <a:pt x="69" y="48245"/>
                      <a:pt x="13962" y="62138"/>
                      <a:pt x="31104" y="6213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6B8CA657-64D0-F928-1859-328546C3C90F}"/>
                  </a:ext>
                </a:extLst>
              </p:cNvPr>
              <p:cNvSpPr/>
              <p:nvPr/>
            </p:nvSpPr>
            <p:spPr>
              <a:xfrm>
                <a:off x="1600583" y="1451117"/>
                <a:ext cx="62207" cy="62207"/>
              </a:xfrm>
              <a:custGeom>
                <a:avLst/>
                <a:gdLst>
                  <a:gd name="connsiteX0" fmla="*/ 31104 w 62207"/>
                  <a:gd name="connsiteY0" fmla="*/ 62208 h 62207"/>
                  <a:gd name="connsiteX1" fmla="*/ 62208 w 62207"/>
                  <a:gd name="connsiteY1" fmla="*/ 31104 h 62207"/>
                  <a:gd name="connsiteX2" fmla="*/ 31104 w 62207"/>
                  <a:gd name="connsiteY2" fmla="*/ 0 h 62207"/>
                  <a:gd name="connsiteX3" fmla="*/ 0 w 62207"/>
                  <a:gd name="connsiteY3" fmla="*/ 31104 h 62207"/>
                  <a:gd name="connsiteX4" fmla="*/ 31104 w 62207"/>
                  <a:gd name="connsiteY4" fmla="*/ 62208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31104" y="62208"/>
                    </a:moveTo>
                    <a:cubicBezTo>
                      <a:pt x="48245" y="62208"/>
                      <a:pt x="62208" y="48315"/>
                      <a:pt x="62208" y="31104"/>
                    </a:cubicBezTo>
                    <a:cubicBezTo>
                      <a:pt x="62208" y="13962"/>
                      <a:pt x="48315" y="0"/>
                      <a:pt x="31104" y="0"/>
                    </a:cubicBezTo>
                    <a:cubicBezTo>
                      <a:pt x="13962" y="0"/>
                      <a:pt x="0" y="13893"/>
                      <a:pt x="0" y="31104"/>
                    </a:cubicBezTo>
                    <a:cubicBezTo>
                      <a:pt x="69" y="48315"/>
                      <a:pt x="13962" y="62208"/>
                      <a:pt x="31104" y="6220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2" name="Graphic 18">
            <a:extLst>
              <a:ext uri="{FF2B5EF4-FFF2-40B4-BE49-F238E27FC236}">
                <a16:creationId xmlns:a16="http://schemas.microsoft.com/office/drawing/2014/main" id="{0F10AEC6-14FD-174A-633F-DAAAA50A893C}"/>
              </a:ext>
            </a:extLst>
          </p:cNvPr>
          <p:cNvGrpSpPr/>
          <p:nvPr/>
        </p:nvGrpSpPr>
        <p:grpSpPr>
          <a:xfrm flipV="1">
            <a:off x="269295" y="960494"/>
            <a:ext cx="394303" cy="827622"/>
            <a:chOff x="307395" y="231186"/>
            <a:chExt cx="394303" cy="827622"/>
          </a:xfrm>
        </p:grpSpPr>
        <p:grpSp>
          <p:nvGrpSpPr>
            <p:cNvPr id="363" name="Graphic 18">
              <a:extLst>
                <a:ext uri="{FF2B5EF4-FFF2-40B4-BE49-F238E27FC236}">
                  <a16:creationId xmlns:a16="http://schemas.microsoft.com/office/drawing/2014/main" id="{0192078B-B266-BE4D-429F-70BC3250B32E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364" name="Graphic 18">
                <a:extLst>
                  <a:ext uri="{FF2B5EF4-FFF2-40B4-BE49-F238E27FC236}">
                    <a16:creationId xmlns:a16="http://schemas.microsoft.com/office/drawing/2014/main" id="{7CE3265E-5C38-4AEB-7407-33010410BCA0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E7FCF59E-C319-0E1C-8DD2-F9741F32FCFA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F6D8A4A0-FC09-1C02-10E8-D3DF475D46B7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7" name="Graphic 18">
                <a:extLst>
                  <a:ext uri="{FF2B5EF4-FFF2-40B4-BE49-F238E27FC236}">
                    <a16:creationId xmlns:a16="http://schemas.microsoft.com/office/drawing/2014/main" id="{348DC461-6E1F-BFDE-14AA-B0A6DF504996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4E778D1E-ABD7-0BDF-5067-0A03302BDCCD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B64E438F-0451-B189-47DD-CE53AC98C19B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0" name="Graphic 18">
              <a:extLst>
                <a:ext uri="{FF2B5EF4-FFF2-40B4-BE49-F238E27FC236}">
                  <a16:creationId xmlns:a16="http://schemas.microsoft.com/office/drawing/2014/main" id="{D30EA904-551F-343C-2727-4CA9F0EAE03D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371" name="Graphic 18">
                <a:extLst>
                  <a:ext uri="{FF2B5EF4-FFF2-40B4-BE49-F238E27FC236}">
                    <a16:creationId xmlns:a16="http://schemas.microsoft.com/office/drawing/2014/main" id="{44B08756-C0DB-F429-F1B7-23F3661B6AEE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1E0B57A1-B849-B221-78AE-6B0D50530607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B52D749A-FB5D-FD25-68D8-242BA2988182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4" name="Graphic 18">
                <a:extLst>
                  <a:ext uri="{FF2B5EF4-FFF2-40B4-BE49-F238E27FC236}">
                    <a16:creationId xmlns:a16="http://schemas.microsoft.com/office/drawing/2014/main" id="{15A9CBE9-DECD-41BC-89F6-C17B60E5E161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14A5DB26-4DA4-5A5F-7AAB-76C77C5F6806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A70FFD99-EDD8-195D-AAFA-D4D4FD8A50BD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7" name="Graphic 18">
              <a:extLst>
                <a:ext uri="{FF2B5EF4-FFF2-40B4-BE49-F238E27FC236}">
                  <a16:creationId xmlns:a16="http://schemas.microsoft.com/office/drawing/2014/main" id="{DEEF69FF-5155-CB49-8062-BF860D0B785B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378" name="Graphic 18">
                <a:extLst>
                  <a:ext uri="{FF2B5EF4-FFF2-40B4-BE49-F238E27FC236}">
                    <a16:creationId xmlns:a16="http://schemas.microsoft.com/office/drawing/2014/main" id="{7584AB03-5CDD-CE6A-FBC3-0DC00EA81FAF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9D421A08-EA30-E8AC-6278-367D3161F2F5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2673DB53-B752-15DA-20D4-AC95B9FDD1AB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FFD242D9-EECF-097A-6FAB-B4AA69209C49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B0C44E83-B02F-081C-7D69-F0CCECE306E5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ADF41F7B-49CB-8744-F4E8-E9BD827B060A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30779AC9-D588-4AD6-E469-112631C94988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27C236AC-CEC1-75A2-3CA1-53262B76F6F4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DAA549EB-36B4-35E8-E6DD-85170AD0B0DE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AE17AFC1-4EB6-CC65-EB2C-0C399316C57F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88" name="Graphic 18">
                  <a:extLst>
                    <a:ext uri="{FF2B5EF4-FFF2-40B4-BE49-F238E27FC236}">
                      <a16:creationId xmlns:a16="http://schemas.microsoft.com/office/drawing/2014/main" id="{BD47DB67-02BA-8F53-F0A4-B324CAD113F2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6B39C3B1-E11E-9CB0-898E-4BA9DB99195A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78A887DD-68CE-882B-0E7D-10E4F311F6A2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864C83B6-F18E-1091-8E3E-80A3B0F9F94F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BC7E4302-1152-B10E-657C-2A52CD07F303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C469A5DF-8150-0F79-7F05-AA00FEC9DF06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46F817C8-F5A5-3BE5-34E0-D350A62DA89C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187491A5-167D-E743-9DB6-D69E691D9B99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E404C66F-1195-3CE0-F48B-F716A9B839E6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D7DACB71-6627-C943-DC56-94820F55D5FC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F7B9ECE1-B8EA-7511-9B63-858E111AA217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99" name="Graphic 18">
                <a:extLst>
                  <a:ext uri="{FF2B5EF4-FFF2-40B4-BE49-F238E27FC236}">
                    <a16:creationId xmlns:a16="http://schemas.microsoft.com/office/drawing/2014/main" id="{932DAAD8-AA4A-8867-3ED7-E9C8C7523984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390A0ECB-82F0-51D4-4091-8A42D8B4B395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05551B3B-86EA-E7B2-FBF2-5C6EDC1259E5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3902D7D9-2F9D-42B4-448E-F3251E264BE8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FC294122-0E21-E96B-AD1B-D2B91C142554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4" name="Freeform: Shape 403">
                  <a:extLst>
                    <a:ext uri="{FF2B5EF4-FFF2-40B4-BE49-F238E27FC236}">
                      <a16:creationId xmlns:a16="http://schemas.microsoft.com/office/drawing/2014/main" id="{B82079EA-3358-26AF-29A3-30FC56097FC7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E562ECA6-5A8D-29BF-437E-48002B217273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A6482A0D-C0A7-BA09-266E-4307D122036F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DF311D97-B617-1C18-10F0-1189E88C484D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2108D933-66DD-8805-8306-36564409BDE0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AFB9B868-325C-B4DA-2BDD-331A95F67843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CCD92E50-D448-93FC-C35A-F8705CF81D55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601F071D-F6B3-9C72-7D1C-C16C13F546FA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2" name="Freeform: Shape 411">
                  <a:extLst>
                    <a:ext uri="{FF2B5EF4-FFF2-40B4-BE49-F238E27FC236}">
                      <a16:creationId xmlns:a16="http://schemas.microsoft.com/office/drawing/2014/main" id="{62F03C8A-8E4E-FDBB-4D6C-4B58C852F1CE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0977D485-49C7-9815-B78C-B34E6F5D3FA4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ACB311D3-98B1-8093-3988-8E1889348780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A9592E58-0510-171F-7FF0-E7F513C6FFE6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6D947846-8387-977A-B120-00C51B47DC5F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3FA1550F-1C2F-8558-6AEC-44AD771F0CF0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A768A9D4-9310-1F0D-DD21-0C4EA313AEB5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B7706770-7813-A0B9-74DF-0C15E85C7880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B7BEE895-33FE-9EEE-7F67-158005ACEEEA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26234BAA-4B33-92EF-0E0C-C7B81FD8E700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2BE6E7FF-2EE8-09C8-426A-0C5C1F7E0627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84D9DC71-DD03-092A-9B59-D62244372B7A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835016AF-4CFB-AED5-FB24-14F3D0FA245B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3BBEA29A-D54C-67E7-95A2-6EC19F8B1091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6" name="Graphic 18">
              <a:extLst>
                <a:ext uri="{FF2B5EF4-FFF2-40B4-BE49-F238E27FC236}">
                  <a16:creationId xmlns:a16="http://schemas.microsoft.com/office/drawing/2014/main" id="{1AE7164A-A0A5-4622-1513-1B1DB11284E4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48C0F1FC-C1BC-B6B9-0038-F9D7342B9701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CCA3ABF-2B31-54F3-B553-021919EE3535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9" name="Graphic 18">
              <a:extLst>
                <a:ext uri="{FF2B5EF4-FFF2-40B4-BE49-F238E27FC236}">
                  <a16:creationId xmlns:a16="http://schemas.microsoft.com/office/drawing/2014/main" id="{116F6733-A00D-9A13-5D1B-65463D00BABB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AA8DEE1B-F4D0-74A4-49FC-9949F347A43B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9C72BBCE-4EC3-02CD-62EF-51BE3F11E013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2" name="Graphic 20">
            <a:extLst>
              <a:ext uri="{FF2B5EF4-FFF2-40B4-BE49-F238E27FC236}">
                <a16:creationId xmlns:a16="http://schemas.microsoft.com/office/drawing/2014/main" id="{E12DE712-F1FD-9B60-9F03-8B3ED6017BD3}"/>
              </a:ext>
            </a:extLst>
          </p:cNvPr>
          <p:cNvGrpSpPr/>
          <p:nvPr/>
        </p:nvGrpSpPr>
        <p:grpSpPr>
          <a:xfrm>
            <a:off x="11143218" y="319494"/>
            <a:ext cx="767187" cy="767247"/>
            <a:chOff x="4748191" y="5402958"/>
            <a:chExt cx="767187" cy="767247"/>
          </a:xfrm>
        </p:grpSpPr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E841884-1A0A-D257-9814-6754B55ED519}"/>
                </a:ext>
              </a:extLst>
            </p:cNvPr>
            <p:cNvSpPr/>
            <p:nvPr/>
          </p:nvSpPr>
          <p:spPr>
            <a:xfrm>
              <a:off x="5079887" y="5730248"/>
              <a:ext cx="99602" cy="99618"/>
            </a:xfrm>
            <a:custGeom>
              <a:avLst/>
              <a:gdLst>
                <a:gd name="connsiteX0" fmla="*/ 2271 w 99602"/>
                <a:gd name="connsiteY0" fmla="*/ 64668 h 99618"/>
                <a:gd name="connsiteX1" fmla="*/ 64660 w 99602"/>
                <a:gd name="connsiteY1" fmla="*/ 97339 h 99618"/>
                <a:gd name="connsiteX2" fmla="*/ 97331 w 99602"/>
                <a:gd name="connsiteY2" fmla="*/ 34950 h 99618"/>
                <a:gd name="connsiteX3" fmla="*/ 34942 w 99602"/>
                <a:gd name="connsiteY3" fmla="*/ 2280 h 99618"/>
                <a:gd name="connsiteX4" fmla="*/ 2271 w 99602"/>
                <a:gd name="connsiteY4" fmla="*/ 64668 h 9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2" h="99618">
                  <a:moveTo>
                    <a:pt x="2271" y="64668"/>
                  </a:moveTo>
                  <a:cubicBezTo>
                    <a:pt x="10463" y="90957"/>
                    <a:pt x="38466" y="105531"/>
                    <a:pt x="64660" y="97339"/>
                  </a:cubicBezTo>
                  <a:cubicBezTo>
                    <a:pt x="90854" y="89148"/>
                    <a:pt x="105522" y="61144"/>
                    <a:pt x="97331" y="34950"/>
                  </a:cubicBezTo>
                  <a:cubicBezTo>
                    <a:pt x="89139" y="8661"/>
                    <a:pt x="61136" y="-5912"/>
                    <a:pt x="34942" y="2280"/>
                  </a:cubicBezTo>
                  <a:cubicBezTo>
                    <a:pt x="8748" y="10376"/>
                    <a:pt x="-5920" y="38379"/>
                    <a:pt x="2271" y="6466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445B5508-4AE6-20E1-F836-67A607491D00}"/>
                </a:ext>
              </a:extLst>
            </p:cNvPr>
            <p:cNvSpPr/>
            <p:nvPr/>
          </p:nvSpPr>
          <p:spPr>
            <a:xfrm>
              <a:off x="4982885" y="5402958"/>
              <a:ext cx="130841" cy="292516"/>
            </a:xfrm>
            <a:custGeom>
              <a:avLst/>
              <a:gdLst>
                <a:gd name="connsiteX0" fmla="*/ 29455 w 130841"/>
                <a:gd name="connsiteY0" fmla="*/ 1814 h 292516"/>
                <a:gd name="connsiteX1" fmla="*/ 112989 w 130841"/>
                <a:gd name="connsiteY1" fmla="*/ 91920 h 292516"/>
                <a:gd name="connsiteX2" fmla="*/ 120418 w 130841"/>
                <a:gd name="connsiteY2" fmla="*/ 292517 h 292516"/>
                <a:gd name="connsiteX3" fmla="*/ 12119 w 130841"/>
                <a:gd name="connsiteY3" fmla="*/ 123448 h 292516"/>
                <a:gd name="connsiteX4" fmla="*/ 29455 w 130841"/>
                <a:gd name="connsiteY4" fmla="*/ 1814 h 29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41" h="292516">
                  <a:moveTo>
                    <a:pt x="29455" y="1814"/>
                  </a:moveTo>
                  <a:cubicBezTo>
                    <a:pt x="29455" y="1814"/>
                    <a:pt x="77842" y="-20570"/>
                    <a:pt x="112989" y="91920"/>
                  </a:cubicBezTo>
                  <a:cubicBezTo>
                    <a:pt x="148231" y="204411"/>
                    <a:pt x="120418" y="292517"/>
                    <a:pt x="120418" y="292517"/>
                  </a:cubicBezTo>
                  <a:cubicBezTo>
                    <a:pt x="120418" y="292517"/>
                    <a:pt x="47362" y="235939"/>
                    <a:pt x="12119" y="123448"/>
                  </a:cubicBezTo>
                  <a:cubicBezTo>
                    <a:pt x="-23028" y="10958"/>
                    <a:pt x="29455" y="1814"/>
                    <a:pt x="29455" y="181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01142C50-3323-9970-6C8F-DBC408FE5F3E}"/>
                </a:ext>
              </a:extLst>
            </p:cNvPr>
            <p:cNvSpPr/>
            <p:nvPr/>
          </p:nvSpPr>
          <p:spPr>
            <a:xfrm>
              <a:off x="5149840" y="5877689"/>
              <a:ext cx="130841" cy="292516"/>
            </a:xfrm>
            <a:custGeom>
              <a:avLst/>
              <a:gdLst>
                <a:gd name="connsiteX0" fmla="*/ 101386 w 130841"/>
                <a:gd name="connsiteY0" fmla="*/ 290703 h 292516"/>
                <a:gd name="connsiteX1" fmla="*/ 118722 w 130841"/>
                <a:gd name="connsiteY1" fmla="*/ 169069 h 292516"/>
                <a:gd name="connsiteX2" fmla="*/ 10423 w 130841"/>
                <a:gd name="connsiteY2" fmla="*/ 0 h 292516"/>
                <a:gd name="connsiteX3" fmla="*/ 17852 w 130841"/>
                <a:gd name="connsiteY3" fmla="*/ 200597 h 292516"/>
                <a:gd name="connsiteX4" fmla="*/ 101386 w 130841"/>
                <a:gd name="connsiteY4" fmla="*/ 290703 h 29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41" h="292516">
                  <a:moveTo>
                    <a:pt x="101386" y="290703"/>
                  </a:moveTo>
                  <a:cubicBezTo>
                    <a:pt x="101386" y="290703"/>
                    <a:pt x="153869" y="281559"/>
                    <a:pt x="118722" y="169069"/>
                  </a:cubicBezTo>
                  <a:cubicBezTo>
                    <a:pt x="83479" y="56578"/>
                    <a:pt x="10423" y="0"/>
                    <a:pt x="10423" y="0"/>
                  </a:cubicBezTo>
                  <a:cubicBezTo>
                    <a:pt x="10423" y="0"/>
                    <a:pt x="-17390" y="88106"/>
                    <a:pt x="17852" y="200597"/>
                  </a:cubicBezTo>
                  <a:cubicBezTo>
                    <a:pt x="53095" y="313087"/>
                    <a:pt x="101386" y="290703"/>
                    <a:pt x="101386" y="29070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E211A55E-5EF8-229A-F76F-52DA0D32AA75}"/>
                </a:ext>
              </a:extLst>
            </p:cNvPr>
            <p:cNvSpPr/>
            <p:nvPr/>
          </p:nvSpPr>
          <p:spPr>
            <a:xfrm>
              <a:off x="4748191" y="5804718"/>
              <a:ext cx="292533" cy="130849"/>
            </a:xfrm>
            <a:custGeom>
              <a:avLst/>
              <a:gdLst>
                <a:gd name="connsiteX0" fmla="*/ 1831 w 292533"/>
                <a:gd name="connsiteY0" fmla="*/ 101355 h 130849"/>
                <a:gd name="connsiteX1" fmla="*/ 91937 w 292533"/>
                <a:gd name="connsiteY1" fmla="*/ 17820 h 130849"/>
                <a:gd name="connsiteX2" fmla="*/ 292534 w 292533"/>
                <a:gd name="connsiteY2" fmla="*/ 10486 h 130849"/>
                <a:gd name="connsiteX3" fmla="*/ 123560 w 292533"/>
                <a:gd name="connsiteY3" fmla="*/ 118785 h 130849"/>
                <a:gd name="connsiteX4" fmla="*/ 1831 w 292533"/>
                <a:gd name="connsiteY4" fmla="*/ 101355 h 13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33" h="130849">
                  <a:moveTo>
                    <a:pt x="1831" y="101355"/>
                  </a:moveTo>
                  <a:cubicBezTo>
                    <a:pt x="1831" y="101355"/>
                    <a:pt x="-20648" y="52968"/>
                    <a:pt x="91937" y="17820"/>
                  </a:cubicBezTo>
                  <a:cubicBezTo>
                    <a:pt x="204427" y="-17422"/>
                    <a:pt x="292534" y="10486"/>
                    <a:pt x="292534" y="10486"/>
                  </a:cubicBezTo>
                  <a:cubicBezTo>
                    <a:pt x="292534" y="10486"/>
                    <a:pt x="236050" y="83543"/>
                    <a:pt x="123560" y="118785"/>
                  </a:cubicBezTo>
                  <a:cubicBezTo>
                    <a:pt x="10975" y="153837"/>
                    <a:pt x="1831" y="101355"/>
                    <a:pt x="1831" y="1013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981859C-183A-C9C9-321F-F01C5479D4FA}"/>
                </a:ext>
              </a:extLst>
            </p:cNvPr>
            <p:cNvSpPr/>
            <p:nvPr/>
          </p:nvSpPr>
          <p:spPr>
            <a:xfrm>
              <a:off x="5222938" y="5637596"/>
              <a:ext cx="292440" cy="130903"/>
            </a:xfrm>
            <a:custGeom>
              <a:avLst/>
              <a:gdLst>
                <a:gd name="connsiteX0" fmla="*/ 290608 w 292440"/>
                <a:gd name="connsiteY0" fmla="*/ 29495 h 130903"/>
                <a:gd name="connsiteX1" fmla="*/ 168974 w 292440"/>
                <a:gd name="connsiteY1" fmla="*/ 12159 h 130903"/>
                <a:gd name="connsiteX2" fmla="*/ 0 w 292440"/>
                <a:gd name="connsiteY2" fmla="*/ 120459 h 130903"/>
                <a:gd name="connsiteX3" fmla="*/ 200597 w 292440"/>
                <a:gd name="connsiteY3" fmla="*/ 113124 h 130903"/>
                <a:gd name="connsiteX4" fmla="*/ 290608 w 292440"/>
                <a:gd name="connsiteY4" fmla="*/ 29495 h 13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40" h="130903">
                  <a:moveTo>
                    <a:pt x="290608" y="29495"/>
                  </a:moveTo>
                  <a:cubicBezTo>
                    <a:pt x="290608" y="29495"/>
                    <a:pt x="281464" y="-23083"/>
                    <a:pt x="168974" y="12159"/>
                  </a:cubicBezTo>
                  <a:cubicBezTo>
                    <a:pt x="56388" y="47402"/>
                    <a:pt x="0" y="120459"/>
                    <a:pt x="0" y="120459"/>
                  </a:cubicBezTo>
                  <a:cubicBezTo>
                    <a:pt x="0" y="120459"/>
                    <a:pt x="88011" y="148272"/>
                    <a:pt x="200597" y="113124"/>
                  </a:cubicBezTo>
                  <a:cubicBezTo>
                    <a:pt x="313087" y="77882"/>
                    <a:pt x="290608" y="29495"/>
                    <a:pt x="290608" y="2949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9CECD6CE-62D1-0E4F-AD6E-749A7BEDEFCF}"/>
                </a:ext>
              </a:extLst>
            </p:cNvPr>
            <p:cNvSpPr/>
            <p:nvPr/>
          </p:nvSpPr>
          <p:spPr>
            <a:xfrm>
              <a:off x="4773161" y="5580153"/>
              <a:ext cx="274039" cy="163240"/>
            </a:xfrm>
            <a:custGeom>
              <a:avLst/>
              <a:gdLst>
                <a:gd name="connsiteX0" fmla="*/ 4197 w 274039"/>
                <a:gd name="connsiteY0" fmla="*/ 20930 h 163240"/>
                <a:gd name="connsiteX1" fmla="*/ 126974 w 274039"/>
                <a:gd name="connsiteY1" fmla="*/ 25502 h 163240"/>
                <a:gd name="connsiteX2" fmla="*/ 274040 w 274039"/>
                <a:gd name="connsiteY2" fmla="*/ 162186 h 163240"/>
                <a:gd name="connsiteX3" fmla="*/ 78015 w 274039"/>
                <a:gd name="connsiteY3" fmla="*/ 119228 h 163240"/>
                <a:gd name="connsiteX4" fmla="*/ 4197 w 274039"/>
                <a:gd name="connsiteY4" fmla="*/ 20930 h 1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9" h="163240">
                  <a:moveTo>
                    <a:pt x="4197" y="20930"/>
                  </a:moveTo>
                  <a:cubicBezTo>
                    <a:pt x="4197" y="20930"/>
                    <a:pt x="22485" y="-29076"/>
                    <a:pt x="126974" y="25502"/>
                  </a:cubicBezTo>
                  <a:cubicBezTo>
                    <a:pt x="231463" y="80175"/>
                    <a:pt x="274040" y="162186"/>
                    <a:pt x="274040" y="162186"/>
                  </a:cubicBezTo>
                  <a:cubicBezTo>
                    <a:pt x="274040" y="162186"/>
                    <a:pt x="182409" y="173901"/>
                    <a:pt x="78015" y="119228"/>
                  </a:cubicBezTo>
                  <a:cubicBezTo>
                    <a:pt x="-26474" y="64554"/>
                    <a:pt x="4197" y="20930"/>
                    <a:pt x="4197" y="2093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AE1375BB-63A2-FF08-BD1C-B845695E656B}"/>
                </a:ext>
              </a:extLst>
            </p:cNvPr>
            <p:cNvSpPr/>
            <p:nvPr/>
          </p:nvSpPr>
          <p:spPr>
            <a:xfrm>
              <a:off x="5216365" y="5829771"/>
              <a:ext cx="274039" cy="163256"/>
            </a:xfrm>
            <a:custGeom>
              <a:avLst/>
              <a:gdLst>
                <a:gd name="connsiteX0" fmla="*/ 269843 w 274039"/>
                <a:gd name="connsiteY0" fmla="*/ 142310 h 163256"/>
                <a:gd name="connsiteX1" fmla="*/ 196025 w 274039"/>
                <a:gd name="connsiteY1" fmla="*/ 44012 h 163256"/>
                <a:gd name="connsiteX2" fmla="*/ 0 w 274039"/>
                <a:gd name="connsiteY2" fmla="*/ 1054 h 163256"/>
                <a:gd name="connsiteX3" fmla="*/ 147066 w 274039"/>
                <a:gd name="connsiteY3" fmla="*/ 137643 h 163256"/>
                <a:gd name="connsiteX4" fmla="*/ 269843 w 274039"/>
                <a:gd name="connsiteY4" fmla="*/ 142310 h 1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9" h="163256">
                  <a:moveTo>
                    <a:pt x="269843" y="142310"/>
                  </a:moveTo>
                  <a:cubicBezTo>
                    <a:pt x="269843" y="142310"/>
                    <a:pt x="300514" y="98686"/>
                    <a:pt x="196025" y="44012"/>
                  </a:cubicBezTo>
                  <a:cubicBezTo>
                    <a:pt x="91630" y="-10661"/>
                    <a:pt x="0" y="1054"/>
                    <a:pt x="0" y="1054"/>
                  </a:cubicBezTo>
                  <a:cubicBezTo>
                    <a:pt x="0" y="1054"/>
                    <a:pt x="42577" y="83065"/>
                    <a:pt x="147066" y="137643"/>
                  </a:cubicBezTo>
                  <a:cubicBezTo>
                    <a:pt x="251555" y="192412"/>
                    <a:pt x="269843" y="142310"/>
                    <a:pt x="269843" y="14231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E435BEAD-CDA6-6F77-9705-D106E699861F}"/>
                </a:ext>
              </a:extLst>
            </p:cNvPr>
            <p:cNvSpPr/>
            <p:nvPr/>
          </p:nvSpPr>
          <p:spPr>
            <a:xfrm>
              <a:off x="4925402" y="5871211"/>
              <a:ext cx="163144" cy="274044"/>
            </a:xfrm>
            <a:custGeom>
              <a:avLst/>
              <a:gdLst>
                <a:gd name="connsiteX0" fmla="*/ 20930 w 163144"/>
                <a:gd name="connsiteY0" fmla="*/ 269843 h 274044"/>
                <a:gd name="connsiteX1" fmla="*/ 25502 w 163144"/>
                <a:gd name="connsiteY1" fmla="*/ 147066 h 274044"/>
                <a:gd name="connsiteX2" fmla="*/ 162090 w 163144"/>
                <a:gd name="connsiteY2" fmla="*/ 0 h 274044"/>
                <a:gd name="connsiteX3" fmla="*/ 119133 w 163144"/>
                <a:gd name="connsiteY3" fmla="*/ 196120 h 274044"/>
                <a:gd name="connsiteX4" fmla="*/ 20930 w 163144"/>
                <a:gd name="connsiteY4" fmla="*/ 269843 h 27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44" h="274044">
                  <a:moveTo>
                    <a:pt x="20930" y="269843"/>
                  </a:moveTo>
                  <a:cubicBezTo>
                    <a:pt x="20930" y="269843"/>
                    <a:pt x="-29076" y="251460"/>
                    <a:pt x="25502" y="147066"/>
                  </a:cubicBezTo>
                  <a:cubicBezTo>
                    <a:pt x="80175" y="42672"/>
                    <a:pt x="162090" y="0"/>
                    <a:pt x="162090" y="0"/>
                  </a:cubicBezTo>
                  <a:cubicBezTo>
                    <a:pt x="162090" y="0"/>
                    <a:pt x="173806" y="91630"/>
                    <a:pt x="119133" y="196120"/>
                  </a:cubicBezTo>
                  <a:cubicBezTo>
                    <a:pt x="64554" y="300514"/>
                    <a:pt x="20930" y="269843"/>
                    <a:pt x="20930" y="2698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FC308B57-739F-E92F-FE95-70A4F7E9710D}"/>
                </a:ext>
              </a:extLst>
            </p:cNvPr>
            <p:cNvSpPr/>
            <p:nvPr/>
          </p:nvSpPr>
          <p:spPr>
            <a:xfrm>
              <a:off x="5174925" y="5427908"/>
              <a:ext cx="163282" cy="274044"/>
            </a:xfrm>
            <a:custGeom>
              <a:avLst/>
              <a:gdLst>
                <a:gd name="connsiteX0" fmla="*/ 142310 w 163282"/>
                <a:gd name="connsiteY0" fmla="*/ 4201 h 274044"/>
                <a:gd name="connsiteX1" fmla="*/ 44012 w 163282"/>
                <a:gd name="connsiteY1" fmla="*/ 77925 h 274044"/>
                <a:gd name="connsiteX2" fmla="*/ 1054 w 163282"/>
                <a:gd name="connsiteY2" fmla="*/ 274045 h 274044"/>
                <a:gd name="connsiteX3" fmla="*/ 137738 w 163282"/>
                <a:gd name="connsiteY3" fmla="*/ 126979 h 274044"/>
                <a:gd name="connsiteX4" fmla="*/ 142310 w 163282"/>
                <a:gd name="connsiteY4" fmla="*/ 4201 h 27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82" h="274044">
                  <a:moveTo>
                    <a:pt x="142310" y="4201"/>
                  </a:moveTo>
                  <a:cubicBezTo>
                    <a:pt x="142310" y="4201"/>
                    <a:pt x="98686" y="-26469"/>
                    <a:pt x="44012" y="77925"/>
                  </a:cubicBezTo>
                  <a:cubicBezTo>
                    <a:pt x="-10661" y="182319"/>
                    <a:pt x="1054" y="274045"/>
                    <a:pt x="1054" y="274045"/>
                  </a:cubicBezTo>
                  <a:cubicBezTo>
                    <a:pt x="1054" y="274045"/>
                    <a:pt x="82969" y="231468"/>
                    <a:pt x="137738" y="126979"/>
                  </a:cubicBezTo>
                  <a:cubicBezTo>
                    <a:pt x="192412" y="22585"/>
                    <a:pt x="142310" y="4201"/>
                    <a:pt x="142310" y="420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8D5620F5-4BCC-6EDD-1F3E-CA17CD07A66D}"/>
              </a:ext>
            </a:extLst>
          </p:cNvPr>
          <p:cNvGrpSpPr/>
          <p:nvPr/>
        </p:nvGrpSpPr>
        <p:grpSpPr>
          <a:xfrm>
            <a:off x="10687338" y="6294982"/>
            <a:ext cx="1195780" cy="291556"/>
            <a:chOff x="10745335" y="6315982"/>
            <a:chExt cx="1195780" cy="291556"/>
          </a:xfrm>
        </p:grpSpPr>
        <p:sp>
          <p:nvSpPr>
            <p:cNvPr id="443" name="Rectangle: Rounded Corners 442">
              <a:extLst>
                <a:ext uri="{FF2B5EF4-FFF2-40B4-BE49-F238E27FC236}">
                  <a16:creationId xmlns:a16="http://schemas.microsoft.com/office/drawing/2014/main" id="{3D221CE4-4C8B-DC86-4C0A-8360738C86C6}"/>
                </a:ext>
              </a:extLst>
            </p:cNvPr>
            <p:cNvSpPr/>
            <p:nvPr/>
          </p:nvSpPr>
          <p:spPr>
            <a:xfrm>
              <a:off x="10745335" y="6315982"/>
              <a:ext cx="291556" cy="291556"/>
            </a:xfrm>
            <a:prstGeom prst="roundRect">
              <a:avLst>
                <a:gd name="adj" fmla="val 101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grpSp>
          <p:nvGrpSpPr>
            <p:cNvPr id="444" name="Graphic 12">
              <a:extLst>
                <a:ext uri="{FF2B5EF4-FFF2-40B4-BE49-F238E27FC236}">
                  <a16:creationId xmlns:a16="http://schemas.microsoft.com/office/drawing/2014/main" id="{289ED37D-D1F1-D64F-F84B-C8225901347B}"/>
                </a:ext>
              </a:extLst>
            </p:cNvPr>
            <p:cNvGrpSpPr/>
            <p:nvPr/>
          </p:nvGrpSpPr>
          <p:grpSpPr>
            <a:xfrm>
              <a:off x="10813812" y="6376409"/>
              <a:ext cx="170074" cy="153066"/>
              <a:chOff x="8566150" y="1349375"/>
              <a:chExt cx="190500" cy="171450"/>
            </a:xfrm>
            <a:solidFill>
              <a:schemeClr val="bg1"/>
            </a:solidFill>
          </p:grpSpPr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0880338B-3ED5-21C3-413E-5BC78EECE946}"/>
                  </a:ext>
                </a:extLst>
              </p:cNvPr>
              <p:cNvSpPr/>
              <p:nvPr/>
            </p:nvSpPr>
            <p:spPr>
              <a:xfrm>
                <a:off x="8570149" y="1349327"/>
                <a:ext cx="36767" cy="36706"/>
              </a:xfrm>
              <a:custGeom>
                <a:avLst/>
                <a:gdLst>
                  <a:gd name="connsiteX0" fmla="*/ 15272 w 36767"/>
                  <a:gd name="connsiteY0" fmla="*/ -16 h 36706"/>
                  <a:gd name="connsiteX1" fmla="*/ -1001 w 36767"/>
                  <a:gd name="connsiteY1" fmla="*/ 20258 h 36706"/>
                  <a:gd name="connsiteX2" fmla="*/ 19273 w 36767"/>
                  <a:gd name="connsiteY2" fmla="*/ 36532 h 36706"/>
                  <a:gd name="connsiteX3" fmla="*/ 35656 w 36767"/>
                  <a:gd name="connsiteY3" fmla="*/ 18272 h 36706"/>
                  <a:gd name="connsiteX4" fmla="*/ 15905 w 36767"/>
                  <a:gd name="connsiteY4" fmla="*/ -50 h 36706"/>
                  <a:gd name="connsiteX5" fmla="*/ 15272 w 36767"/>
                  <a:gd name="connsiteY5" fmla="*/ -16 h 3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67" h="36706">
                    <a:moveTo>
                      <a:pt x="15272" y="-16"/>
                    </a:moveTo>
                    <a:cubicBezTo>
                      <a:pt x="5180" y="1089"/>
                      <a:pt x="-2106" y="10166"/>
                      <a:pt x="-1001" y="20258"/>
                    </a:cubicBezTo>
                    <a:cubicBezTo>
                      <a:pt x="103" y="30351"/>
                      <a:pt x="9181" y="37637"/>
                      <a:pt x="19273" y="36532"/>
                    </a:cubicBezTo>
                    <a:cubicBezTo>
                      <a:pt x="28591" y="35512"/>
                      <a:pt x="35649" y="27645"/>
                      <a:pt x="35656" y="18272"/>
                    </a:cubicBezTo>
                    <a:cubicBezTo>
                      <a:pt x="35262" y="7758"/>
                      <a:pt x="26418" y="-445"/>
                      <a:pt x="15905" y="-50"/>
                    </a:cubicBezTo>
                    <a:cubicBezTo>
                      <a:pt x="15694" y="-42"/>
                      <a:pt x="15483" y="-31"/>
                      <a:pt x="15272" y="-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9E9F5FBC-F4F7-5D11-B9A7-D6140F6492CE}"/>
                  </a:ext>
                </a:extLst>
              </p:cNvPr>
              <p:cNvSpPr/>
              <p:nvPr/>
            </p:nvSpPr>
            <p:spPr>
              <a:xfrm>
                <a:off x="8567102" y="1400333"/>
                <a:ext cx="39052" cy="119538"/>
              </a:xfrm>
              <a:custGeom>
                <a:avLst/>
                <a:gdLst>
                  <a:gd name="connsiteX0" fmla="*/ 0 w 39052"/>
                  <a:gd name="connsiteY0" fmla="*/ 0 h 119538"/>
                  <a:gd name="connsiteX1" fmla="*/ 39053 w 39052"/>
                  <a:gd name="connsiteY1" fmla="*/ 0 h 119538"/>
                  <a:gd name="connsiteX2" fmla="*/ 39053 w 39052"/>
                  <a:gd name="connsiteY2" fmla="*/ 119539 h 119538"/>
                  <a:gd name="connsiteX3" fmla="*/ 0 w 39052"/>
                  <a:gd name="connsiteY3" fmla="*/ 119539 h 11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" h="119538">
                    <a:moveTo>
                      <a:pt x="0" y="0"/>
                    </a:moveTo>
                    <a:lnTo>
                      <a:pt x="39053" y="0"/>
                    </a:lnTo>
                    <a:lnTo>
                      <a:pt x="39053" y="119539"/>
                    </a:lnTo>
                    <a:lnTo>
                      <a:pt x="0" y="1195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1AC79878-2590-E414-3417-3010E8164963}"/>
                  </a:ext>
                </a:extLst>
              </p:cNvPr>
              <p:cNvSpPr/>
              <p:nvPr/>
            </p:nvSpPr>
            <p:spPr>
              <a:xfrm>
                <a:off x="8635301" y="1397830"/>
                <a:ext cx="117347" cy="122328"/>
              </a:xfrm>
              <a:custGeom>
                <a:avLst/>
                <a:gdLst>
                  <a:gd name="connsiteX0" fmla="*/ 72993 w 117347"/>
                  <a:gd name="connsiteY0" fmla="*/ -37 h 122328"/>
                  <a:gd name="connsiteX1" fmla="*/ 34893 w 117347"/>
                  <a:gd name="connsiteY1" fmla="*/ 18156 h 122328"/>
                  <a:gd name="connsiteX2" fmla="*/ 34416 w 117347"/>
                  <a:gd name="connsiteY2" fmla="*/ 18156 h 122328"/>
                  <a:gd name="connsiteX3" fmla="*/ 32607 w 117347"/>
                  <a:gd name="connsiteY3" fmla="*/ 2440 h 122328"/>
                  <a:gd name="connsiteX4" fmla="*/ -1112 w 117347"/>
                  <a:gd name="connsiteY4" fmla="*/ 2440 h 122328"/>
                  <a:gd name="connsiteX5" fmla="*/ -64 w 117347"/>
                  <a:gd name="connsiteY5" fmla="*/ 39968 h 122328"/>
                  <a:gd name="connsiteX6" fmla="*/ -64 w 117347"/>
                  <a:gd name="connsiteY6" fmla="*/ 121979 h 122328"/>
                  <a:gd name="connsiteX7" fmla="*/ 38988 w 117347"/>
                  <a:gd name="connsiteY7" fmla="*/ 121979 h 122328"/>
                  <a:gd name="connsiteX8" fmla="*/ 38988 w 117347"/>
                  <a:gd name="connsiteY8" fmla="*/ 51875 h 122328"/>
                  <a:gd name="connsiteX9" fmla="*/ 40512 w 117347"/>
                  <a:gd name="connsiteY9" fmla="*/ 42350 h 122328"/>
                  <a:gd name="connsiteX10" fmla="*/ 58801 w 117347"/>
                  <a:gd name="connsiteY10" fmla="*/ 29396 h 122328"/>
                  <a:gd name="connsiteX11" fmla="*/ 77183 w 117347"/>
                  <a:gd name="connsiteY11" fmla="*/ 53399 h 122328"/>
                  <a:gd name="connsiteX12" fmla="*/ 77183 w 117347"/>
                  <a:gd name="connsiteY12" fmla="*/ 122264 h 122328"/>
                  <a:gd name="connsiteX13" fmla="*/ 116235 w 117347"/>
                  <a:gd name="connsiteY13" fmla="*/ 122264 h 122328"/>
                  <a:gd name="connsiteX14" fmla="*/ 116235 w 117347"/>
                  <a:gd name="connsiteY14" fmla="*/ 49398 h 122328"/>
                  <a:gd name="connsiteX15" fmla="*/ 72993 w 117347"/>
                  <a:gd name="connsiteY15" fmla="*/ -37 h 12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347" h="122328">
                    <a:moveTo>
                      <a:pt x="72993" y="-37"/>
                    </a:moveTo>
                    <a:cubicBezTo>
                      <a:pt x="58086" y="-551"/>
                      <a:pt x="43864" y="6240"/>
                      <a:pt x="34893" y="18156"/>
                    </a:cubicBezTo>
                    <a:lnTo>
                      <a:pt x="34416" y="18156"/>
                    </a:lnTo>
                    <a:lnTo>
                      <a:pt x="32607" y="2440"/>
                    </a:lnTo>
                    <a:lnTo>
                      <a:pt x="-1112" y="2440"/>
                    </a:lnTo>
                    <a:cubicBezTo>
                      <a:pt x="-1112" y="13298"/>
                      <a:pt x="-64" y="25586"/>
                      <a:pt x="-64" y="39968"/>
                    </a:cubicBezTo>
                    <a:lnTo>
                      <a:pt x="-64" y="121979"/>
                    </a:lnTo>
                    <a:lnTo>
                      <a:pt x="38988" y="121979"/>
                    </a:lnTo>
                    <a:lnTo>
                      <a:pt x="38988" y="51875"/>
                    </a:lnTo>
                    <a:cubicBezTo>
                      <a:pt x="38911" y="48633"/>
                      <a:pt x="39427" y="45405"/>
                      <a:pt x="40512" y="42350"/>
                    </a:cubicBezTo>
                    <a:cubicBezTo>
                      <a:pt x="43155" y="34523"/>
                      <a:pt x="50541" y="29292"/>
                      <a:pt x="58801" y="29396"/>
                    </a:cubicBezTo>
                    <a:cubicBezTo>
                      <a:pt x="72230" y="29396"/>
                      <a:pt x="77183" y="39587"/>
                      <a:pt x="77183" y="53399"/>
                    </a:cubicBezTo>
                    <a:lnTo>
                      <a:pt x="77183" y="122264"/>
                    </a:lnTo>
                    <a:lnTo>
                      <a:pt x="116235" y="122264"/>
                    </a:lnTo>
                    <a:lnTo>
                      <a:pt x="116235" y="49398"/>
                    </a:lnTo>
                    <a:cubicBezTo>
                      <a:pt x="116235" y="16823"/>
                      <a:pt x="99091" y="-37"/>
                      <a:pt x="72993" y="-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5" name="Rectangle: Rounded Corners 444">
              <a:extLst>
                <a:ext uri="{FF2B5EF4-FFF2-40B4-BE49-F238E27FC236}">
                  <a16:creationId xmlns:a16="http://schemas.microsoft.com/office/drawing/2014/main" id="{9B607BA3-B14A-F410-A15C-141C33894530}"/>
                </a:ext>
              </a:extLst>
            </p:cNvPr>
            <p:cNvSpPr/>
            <p:nvPr/>
          </p:nvSpPr>
          <p:spPr>
            <a:xfrm>
              <a:off x="11649559" y="6315982"/>
              <a:ext cx="291556" cy="291556"/>
            </a:xfrm>
            <a:prstGeom prst="roundRect">
              <a:avLst>
                <a:gd name="adj" fmla="val 101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3D4D84D-E8FF-3D9C-63A8-3C76441D4D96}"/>
                </a:ext>
              </a:extLst>
            </p:cNvPr>
            <p:cNvSpPr/>
            <p:nvPr/>
          </p:nvSpPr>
          <p:spPr>
            <a:xfrm>
              <a:off x="11748909" y="6366128"/>
              <a:ext cx="92856" cy="191262"/>
            </a:xfrm>
            <a:custGeom>
              <a:avLst/>
              <a:gdLst>
                <a:gd name="connsiteX0" fmla="*/ 49337 w 81248"/>
                <a:gd name="connsiteY0" fmla="*/ 59335 h 167352"/>
                <a:gd name="connsiteX1" fmla="*/ 79817 w 81248"/>
                <a:gd name="connsiteY1" fmla="*/ 59335 h 167352"/>
                <a:gd name="connsiteX2" fmla="*/ 79817 w 81248"/>
                <a:gd name="connsiteY2" fmla="*/ 87910 h 167352"/>
                <a:gd name="connsiteX3" fmla="*/ 49337 w 81248"/>
                <a:gd name="connsiteY3" fmla="*/ 87910 h 167352"/>
                <a:gd name="connsiteX4" fmla="*/ 49337 w 81248"/>
                <a:gd name="connsiteY4" fmla="*/ 167063 h 167352"/>
                <a:gd name="connsiteX5" fmla="*/ 20762 w 81248"/>
                <a:gd name="connsiteY5" fmla="*/ 167063 h 167352"/>
                <a:gd name="connsiteX6" fmla="*/ 20762 w 81248"/>
                <a:gd name="connsiteY6" fmla="*/ 87910 h 167352"/>
                <a:gd name="connsiteX7" fmla="*/ -193 w 81248"/>
                <a:gd name="connsiteY7" fmla="*/ 87910 h 167352"/>
                <a:gd name="connsiteX8" fmla="*/ -193 w 81248"/>
                <a:gd name="connsiteY8" fmla="*/ 59335 h 167352"/>
                <a:gd name="connsiteX9" fmla="*/ 20762 w 81248"/>
                <a:gd name="connsiteY9" fmla="*/ 59335 h 167352"/>
                <a:gd name="connsiteX10" fmla="*/ 20762 w 81248"/>
                <a:gd name="connsiteY10" fmla="*/ 41904 h 167352"/>
                <a:gd name="connsiteX11" fmla="*/ 35144 w 81248"/>
                <a:gd name="connsiteY11" fmla="*/ 12377 h 167352"/>
                <a:gd name="connsiteX12" fmla="*/ 81055 w 81248"/>
                <a:gd name="connsiteY12" fmla="*/ 470 h 167352"/>
                <a:gd name="connsiteX13" fmla="*/ 78578 w 81248"/>
                <a:gd name="connsiteY13" fmla="*/ 29045 h 167352"/>
                <a:gd name="connsiteX14" fmla="*/ 54004 w 81248"/>
                <a:gd name="connsiteY14" fmla="*/ 33903 h 167352"/>
                <a:gd name="connsiteX15" fmla="*/ 49337 w 81248"/>
                <a:gd name="connsiteY15" fmla="*/ 42476 h 16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248" h="167352">
                  <a:moveTo>
                    <a:pt x="49337" y="59335"/>
                  </a:moveTo>
                  <a:lnTo>
                    <a:pt x="79817" y="59335"/>
                  </a:lnTo>
                  <a:lnTo>
                    <a:pt x="79817" y="87910"/>
                  </a:lnTo>
                  <a:lnTo>
                    <a:pt x="49337" y="87910"/>
                  </a:lnTo>
                  <a:lnTo>
                    <a:pt x="49337" y="167063"/>
                  </a:lnTo>
                  <a:lnTo>
                    <a:pt x="20762" y="167063"/>
                  </a:lnTo>
                  <a:lnTo>
                    <a:pt x="20762" y="87910"/>
                  </a:lnTo>
                  <a:lnTo>
                    <a:pt x="-193" y="87910"/>
                  </a:lnTo>
                  <a:lnTo>
                    <a:pt x="-193" y="59335"/>
                  </a:lnTo>
                  <a:lnTo>
                    <a:pt x="20762" y="59335"/>
                  </a:lnTo>
                  <a:lnTo>
                    <a:pt x="20762" y="41904"/>
                  </a:lnTo>
                  <a:cubicBezTo>
                    <a:pt x="21496" y="30556"/>
                    <a:pt x="26662" y="19951"/>
                    <a:pt x="35144" y="12377"/>
                  </a:cubicBezTo>
                  <a:cubicBezTo>
                    <a:pt x="48101" y="2145"/>
                    <a:pt x="64759" y="-2174"/>
                    <a:pt x="81055" y="470"/>
                  </a:cubicBezTo>
                  <a:lnTo>
                    <a:pt x="78578" y="29045"/>
                  </a:lnTo>
                  <a:cubicBezTo>
                    <a:pt x="70067" y="27398"/>
                    <a:pt x="61249" y="29141"/>
                    <a:pt x="54004" y="33903"/>
                  </a:cubicBezTo>
                  <a:cubicBezTo>
                    <a:pt x="51545" y="36167"/>
                    <a:pt x="49904" y="39181"/>
                    <a:pt x="49337" y="424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447" name="Rectangle: Rounded Corners 446">
              <a:extLst>
                <a:ext uri="{FF2B5EF4-FFF2-40B4-BE49-F238E27FC236}">
                  <a16:creationId xmlns:a16="http://schemas.microsoft.com/office/drawing/2014/main" id="{BCA14838-6162-7724-463D-E76F22F9FF5A}"/>
                </a:ext>
              </a:extLst>
            </p:cNvPr>
            <p:cNvSpPr/>
            <p:nvPr/>
          </p:nvSpPr>
          <p:spPr>
            <a:xfrm>
              <a:off x="11204724" y="6315982"/>
              <a:ext cx="291556" cy="291556"/>
            </a:xfrm>
            <a:prstGeom prst="roundRect">
              <a:avLst>
                <a:gd name="adj" fmla="val 101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grpSp>
          <p:nvGrpSpPr>
            <p:cNvPr id="448" name="Graphic 21">
              <a:extLst>
                <a:ext uri="{FF2B5EF4-FFF2-40B4-BE49-F238E27FC236}">
                  <a16:creationId xmlns:a16="http://schemas.microsoft.com/office/drawing/2014/main" id="{979B64C3-F4B4-83D2-9AC8-E71BC0BF6226}"/>
                </a:ext>
              </a:extLst>
            </p:cNvPr>
            <p:cNvGrpSpPr/>
            <p:nvPr/>
          </p:nvGrpSpPr>
          <p:grpSpPr>
            <a:xfrm>
              <a:off x="11248457" y="6384061"/>
              <a:ext cx="208680" cy="141415"/>
              <a:chOff x="11029629" y="722394"/>
              <a:chExt cx="233743" cy="158400"/>
            </a:xfrm>
          </p:grpSpPr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9EA56B79-C7AC-B465-0DF4-5E6D4510CA3E}"/>
                  </a:ext>
                </a:extLst>
              </p:cNvPr>
              <p:cNvSpPr/>
              <p:nvPr/>
            </p:nvSpPr>
            <p:spPr>
              <a:xfrm>
                <a:off x="11029629" y="722394"/>
                <a:ext cx="233743" cy="158400"/>
              </a:xfrm>
              <a:custGeom>
                <a:avLst/>
                <a:gdLst>
                  <a:gd name="connsiteX0" fmla="*/ 206312 w 233743"/>
                  <a:gd name="connsiteY0" fmla="*/ 0 h 158400"/>
                  <a:gd name="connsiteX1" fmla="*/ 233743 w 233743"/>
                  <a:gd name="connsiteY1" fmla="*/ 0 h 158400"/>
                  <a:gd name="connsiteX2" fmla="*/ 233743 w 233743"/>
                  <a:gd name="connsiteY2" fmla="*/ 158401 h 158400"/>
                  <a:gd name="connsiteX3" fmla="*/ 206312 w 233743"/>
                  <a:gd name="connsiteY3" fmla="*/ 158401 h 158400"/>
                  <a:gd name="connsiteX4" fmla="*/ 27432 w 233743"/>
                  <a:gd name="connsiteY4" fmla="*/ 158401 h 158400"/>
                  <a:gd name="connsiteX5" fmla="*/ 0 w 233743"/>
                  <a:gd name="connsiteY5" fmla="*/ 158401 h 158400"/>
                  <a:gd name="connsiteX6" fmla="*/ 0 w 233743"/>
                  <a:gd name="connsiteY6" fmla="*/ 0 h 158400"/>
                  <a:gd name="connsiteX7" fmla="*/ 27432 w 233743"/>
                  <a:gd name="connsiteY7" fmla="*/ 0 h 15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3743" h="158400">
                    <a:moveTo>
                      <a:pt x="206312" y="0"/>
                    </a:moveTo>
                    <a:cubicBezTo>
                      <a:pt x="221462" y="0"/>
                      <a:pt x="233743" y="0"/>
                      <a:pt x="233743" y="0"/>
                    </a:cubicBezTo>
                    <a:lnTo>
                      <a:pt x="233743" y="158401"/>
                    </a:lnTo>
                    <a:cubicBezTo>
                      <a:pt x="233743" y="158401"/>
                      <a:pt x="221462" y="158401"/>
                      <a:pt x="206312" y="158401"/>
                    </a:cubicBezTo>
                    <a:lnTo>
                      <a:pt x="27432" y="158401"/>
                    </a:lnTo>
                    <a:cubicBezTo>
                      <a:pt x="12282" y="158401"/>
                      <a:pt x="0" y="158401"/>
                      <a:pt x="0" y="158401"/>
                    </a:cubicBezTo>
                    <a:lnTo>
                      <a:pt x="0" y="0"/>
                    </a:lnTo>
                    <a:cubicBezTo>
                      <a:pt x="0" y="0"/>
                      <a:pt x="12282" y="0"/>
                      <a:pt x="274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4FE0FDAE-A9FD-57B0-C55E-2826A2EB1591}"/>
                  </a:ext>
                </a:extLst>
              </p:cNvPr>
              <p:cNvSpPr/>
              <p:nvPr/>
            </p:nvSpPr>
            <p:spPr>
              <a:xfrm>
                <a:off x="11036582" y="722965"/>
                <a:ext cx="219551" cy="155257"/>
              </a:xfrm>
              <a:custGeom>
                <a:avLst/>
                <a:gdLst>
                  <a:gd name="connsiteX0" fmla="*/ 219551 w 219551"/>
                  <a:gd name="connsiteY0" fmla="*/ 148304 h 155257"/>
                  <a:gd name="connsiteX1" fmla="*/ 145733 w 219551"/>
                  <a:gd name="connsiteY1" fmla="*/ 78486 h 155257"/>
                  <a:gd name="connsiteX2" fmla="*/ 217551 w 219551"/>
                  <a:gd name="connsiteY2" fmla="*/ 6763 h 155257"/>
                  <a:gd name="connsiteX3" fmla="*/ 210788 w 219551"/>
                  <a:gd name="connsiteY3" fmla="*/ 0 h 155257"/>
                  <a:gd name="connsiteX4" fmla="*/ 107633 w 219551"/>
                  <a:gd name="connsiteY4" fmla="*/ 103061 h 155257"/>
                  <a:gd name="connsiteX5" fmla="*/ 6763 w 219551"/>
                  <a:gd name="connsiteY5" fmla="*/ 2191 h 155257"/>
                  <a:gd name="connsiteX6" fmla="*/ 0 w 219551"/>
                  <a:gd name="connsiteY6" fmla="*/ 8954 h 155257"/>
                  <a:gd name="connsiteX7" fmla="*/ 69723 w 219551"/>
                  <a:gd name="connsiteY7" fmla="*/ 78581 h 155257"/>
                  <a:gd name="connsiteX8" fmla="*/ 0 w 219551"/>
                  <a:gd name="connsiteY8" fmla="*/ 148400 h 155257"/>
                  <a:gd name="connsiteX9" fmla="*/ 6763 w 219551"/>
                  <a:gd name="connsiteY9" fmla="*/ 155162 h 155257"/>
                  <a:gd name="connsiteX10" fmla="*/ 76486 w 219551"/>
                  <a:gd name="connsiteY10" fmla="*/ 85344 h 155257"/>
                  <a:gd name="connsiteX11" fmla="*/ 107633 w 219551"/>
                  <a:gd name="connsiteY11" fmla="*/ 116586 h 155257"/>
                  <a:gd name="connsiteX12" fmla="*/ 138970 w 219551"/>
                  <a:gd name="connsiteY12" fmla="*/ 85249 h 155257"/>
                  <a:gd name="connsiteX13" fmla="*/ 212979 w 219551"/>
                  <a:gd name="connsiteY13" fmla="*/ 155258 h 155257"/>
                  <a:gd name="connsiteX14" fmla="*/ 219551 w 219551"/>
                  <a:gd name="connsiteY14" fmla="*/ 148304 h 15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551" h="155257">
                    <a:moveTo>
                      <a:pt x="219551" y="148304"/>
                    </a:moveTo>
                    <a:lnTo>
                      <a:pt x="145733" y="78486"/>
                    </a:lnTo>
                    <a:lnTo>
                      <a:pt x="217551" y="6763"/>
                    </a:lnTo>
                    <a:lnTo>
                      <a:pt x="210788" y="0"/>
                    </a:lnTo>
                    <a:lnTo>
                      <a:pt x="107633" y="103061"/>
                    </a:lnTo>
                    <a:lnTo>
                      <a:pt x="6763" y="2191"/>
                    </a:lnTo>
                    <a:lnTo>
                      <a:pt x="0" y="8954"/>
                    </a:lnTo>
                    <a:lnTo>
                      <a:pt x="69723" y="78581"/>
                    </a:lnTo>
                    <a:lnTo>
                      <a:pt x="0" y="148400"/>
                    </a:lnTo>
                    <a:lnTo>
                      <a:pt x="6763" y="155162"/>
                    </a:lnTo>
                    <a:lnTo>
                      <a:pt x="76486" y="85344"/>
                    </a:lnTo>
                    <a:lnTo>
                      <a:pt x="107633" y="116586"/>
                    </a:lnTo>
                    <a:lnTo>
                      <a:pt x="138970" y="85249"/>
                    </a:lnTo>
                    <a:lnTo>
                      <a:pt x="212979" y="155258"/>
                    </a:lnTo>
                    <a:lnTo>
                      <a:pt x="219551" y="148304"/>
                    </a:lnTo>
                    <a:close/>
                  </a:path>
                </a:pathLst>
              </a:custGeom>
              <a:solidFill>
                <a:srgbClr val="3798D9"/>
              </a:solidFill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6" name="Graphic 454">
            <a:extLst>
              <a:ext uri="{FF2B5EF4-FFF2-40B4-BE49-F238E27FC236}">
                <a16:creationId xmlns:a16="http://schemas.microsoft.com/office/drawing/2014/main" id="{F34FC876-0F05-ECD3-4836-6DAEA7FB6CD3}"/>
              </a:ext>
            </a:extLst>
          </p:cNvPr>
          <p:cNvGrpSpPr/>
          <p:nvPr/>
        </p:nvGrpSpPr>
        <p:grpSpPr>
          <a:xfrm rot="6178096">
            <a:off x="6789779" y="5685682"/>
            <a:ext cx="944233" cy="745140"/>
            <a:chOff x="5329237" y="5705475"/>
            <a:chExt cx="944233" cy="745140"/>
          </a:xfrm>
        </p:grpSpPr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0F5DC77D-3681-EE35-CB0D-0C47D6E07960}"/>
                </a:ext>
              </a:extLst>
            </p:cNvPr>
            <p:cNvSpPr/>
            <p:nvPr/>
          </p:nvSpPr>
          <p:spPr>
            <a:xfrm>
              <a:off x="5441729" y="5879315"/>
              <a:ext cx="429742" cy="571300"/>
            </a:xfrm>
            <a:custGeom>
              <a:avLst/>
              <a:gdLst>
                <a:gd name="connsiteX0" fmla="*/ 428908 w 429742"/>
                <a:gd name="connsiteY0" fmla="*/ 571301 h 571300"/>
                <a:gd name="connsiteX1" fmla="*/ 134014 w 429742"/>
                <a:gd name="connsiteY1" fmla="*/ 193063 h 571300"/>
                <a:gd name="connsiteX2" fmla="*/ 188021 w 429742"/>
                <a:gd name="connsiteY2" fmla="*/ 12945 h 571300"/>
                <a:gd name="connsiteX3" fmla="*/ 428908 w 429742"/>
                <a:gd name="connsiteY3" fmla="*/ 571301 h 5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742" h="571300">
                  <a:moveTo>
                    <a:pt x="428908" y="571301"/>
                  </a:moveTo>
                  <a:cubicBezTo>
                    <a:pt x="428908" y="571301"/>
                    <a:pt x="377092" y="296695"/>
                    <a:pt x="134014" y="193063"/>
                  </a:cubicBezTo>
                  <a:cubicBezTo>
                    <a:pt x="-120589" y="84573"/>
                    <a:pt x="39431" y="-41062"/>
                    <a:pt x="188021" y="12945"/>
                  </a:cubicBezTo>
                  <a:cubicBezTo>
                    <a:pt x="336611" y="67047"/>
                    <a:pt x="440148" y="319174"/>
                    <a:pt x="428908" y="57130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1125D232-85AB-2C4F-6784-E755AA62F993}"/>
                </a:ext>
              </a:extLst>
            </p:cNvPr>
            <p:cNvSpPr/>
            <p:nvPr/>
          </p:nvSpPr>
          <p:spPr>
            <a:xfrm>
              <a:off x="5577600" y="5967000"/>
              <a:ext cx="293037" cy="483615"/>
            </a:xfrm>
            <a:custGeom>
              <a:avLst/>
              <a:gdLst>
                <a:gd name="connsiteX0" fmla="*/ 293038 w 293037"/>
                <a:gd name="connsiteY0" fmla="*/ 483615 h 483615"/>
                <a:gd name="connsiteX1" fmla="*/ 175976 w 293037"/>
                <a:gd name="connsiteY1" fmla="*/ 190912 h 483615"/>
                <a:gd name="connsiteX2" fmla="*/ 2621 w 293037"/>
                <a:gd name="connsiteY2" fmla="*/ 8603 h 483615"/>
                <a:gd name="connsiteX3" fmla="*/ 293038 w 293037"/>
                <a:gd name="connsiteY3" fmla="*/ 483615 h 48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37" h="483615">
                  <a:moveTo>
                    <a:pt x="293038" y="483615"/>
                  </a:moveTo>
                  <a:cubicBezTo>
                    <a:pt x="293038" y="483615"/>
                    <a:pt x="290752" y="350837"/>
                    <a:pt x="175976" y="190912"/>
                  </a:cubicBezTo>
                  <a:cubicBezTo>
                    <a:pt x="61199" y="31178"/>
                    <a:pt x="-15382" y="51371"/>
                    <a:pt x="2621" y="8603"/>
                  </a:cubicBezTo>
                  <a:cubicBezTo>
                    <a:pt x="20623" y="-34164"/>
                    <a:pt x="279512" y="76136"/>
                    <a:pt x="293038" y="4836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AF646D6-99E7-5046-6BDF-9FC5F92DEB73}"/>
                </a:ext>
              </a:extLst>
            </p:cNvPr>
            <p:cNvSpPr/>
            <p:nvPr/>
          </p:nvSpPr>
          <p:spPr>
            <a:xfrm>
              <a:off x="5828502" y="5707907"/>
              <a:ext cx="444968" cy="742708"/>
            </a:xfrm>
            <a:custGeom>
              <a:avLst/>
              <a:gdLst>
                <a:gd name="connsiteX0" fmla="*/ 328076 w 444968"/>
                <a:gd name="connsiteY0" fmla="*/ 206927 h 742708"/>
                <a:gd name="connsiteX1" fmla="*/ 42136 w 444968"/>
                <a:gd name="connsiteY1" fmla="*/ 742709 h 742708"/>
                <a:gd name="connsiteX2" fmla="*/ 26419 w 444968"/>
                <a:gd name="connsiteY2" fmla="*/ 238455 h 742708"/>
                <a:gd name="connsiteX3" fmla="*/ 404562 w 444968"/>
                <a:gd name="connsiteY3" fmla="*/ 8807 h 742708"/>
                <a:gd name="connsiteX4" fmla="*/ 328076 w 444968"/>
                <a:gd name="connsiteY4" fmla="*/ 206927 h 74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68" h="742708">
                  <a:moveTo>
                    <a:pt x="328076" y="206927"/>
                  </a:moveTo>
                  <a:cubicBezTo>
                    <a:pt x="328076" y="206927"/>
                    <a:pt x="80426" y="296939"/>
                    <a:pt x="42136" y="742709"/>
                  </a:cubicBezTo>
                  <a:cubicBezTo>
                    <a:pt x="42136" y="742709"/>
                    <a:pt x="-41113" y="468103"/>
                    <a:pt x="26419" y="238455"/>
                  </a:cubicBezTo>
                  <a:cubicBezTo>
                    <a:pt x="93952" y="8807"/>
                    <a:pt x="337315" y="-18910"/>
                    <a:pt x="404562" y="8807"/>
                  </a:cubicBezTo>
                  <a:cubicBezTo>
                    <a:pt x="481143" y="40335"/>
                    <a:pt x="445138" y="157397"/>
                    <a:pt x="328076" y="20692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7CB9946-16B7-3C72-7E0A-4FBE29F6D855}"/>
                </a:ext>
              </a:extLst>
            </p:cNvPr>
            <p:cNvSpPr/>
            <p:nvPr/>
          </p:nvSpPr>
          <p:spPr>
            <a:xfrm>
              <a:off x="5858237" y="5793531"/>
              <a:ext cx="276230" cy="657083"/>
            </a:xfrm>
            <a:custGeom>
              <a:avLst/>
              <a:gdLst>
                <a:gd name="connsiteX0" fmla="*/ 12401 w 276230"/>
                <a:gd name="connsiteY0" fmla="*/ 657084 h 657083"/>
                <a:gd name="connsiteX1" fmla="*/ 109175 w 276230"/>
                <a:gd name="connsiteY1" fmla="*/ 186549 h 657083"/>
                <a:gd name="connsiteX2" fmla="*/ 273100 w 276230"/>
                <a:gd name="connsiteY2" fmla="*/ 8717 h 657083"/>
                <a:gd name="connsiteX3" fmla="*/ 12401 w 276230"/>
                <a:gd name="connsiteY3" fmla="*/ 657084 h 65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30" h="657083">
                  <a:moveTo>
                    <a:pt x="12401" y="657084"/>
                  </a:moveTo>
                  <a:cubicBezTo>
                    <a:pt x="12401" y="657084"/>
                    <a:pt x="-14650" y="344188"/>
                    <a:pt x="109175" y="186549"/>
                  </a:cubicBezTo>
                  <a:cubicBezTo>
                    <a:pt x="230809" y="31768"/>
                    <a:pt x="291102" y="51484"/>
                    <a:pt x="273100" y="8717"/>
                  </a:cubicBezTo>
                  <a:cubicBezTo>
                    <a:pt x="255193" y="-34050"/>
                    <a:pt x="-66371" y="65010"/>
                    <a:pt x="12401" y="65708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0BA0DBC-DC01-9D5D-D088-F7BA3F510009}"/>
                </a:ext>
              </a:extLst>
            </p:cNvPr>
            <p:cNvSpPr/>
            <p:nvPr/>
          </p:nvSpPr>
          <p:spPr>
            <a:xfrm>
              <a:off x="5440774" y="5728048"/>
              <a:ext cx="92201" cy="92202"/>
            </a:xfrm>
            <a:custGeom>
              <a:avLst/>
              <a:gdLst>
                <a:gd name="connsiteX0" fmla="*/ 92202 w 92201"/>
                <a:gd name="connsiteY0" fmla="*/ 46101 h 92202"/>
                <a:gd name="connsiteX1" fmla="*/ 46101 w 92201"/>
                <a:gd name="connsiteY1" fmla="*/ 92202 h 92202"/>
                <a:gd name="connsiteX2" fmla="*/ 0 w 92201"/>
                <a:gd name="connsiteY2" fmla="*/ 46101 h 92202"/>
                <a:gd name="connsiteX3" fmla="*/ 46101 w 92201"/>
                <a:gd name="connsiteY3" fmla="*/ 0 h 92202"/>
                <a:gd name="connsiteX4" fmla="*/ 92202 w 92201"/>
                <a:gd name="connsiteY4" fmla="*/ 46101 h 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01" h="92202">
                  <a:moveTo>
                    <a:pt x="92202" y="46101"/>
                  </a:moveTo>
                  <a:cubicBezTo>
                    <a:pt x="92202" y="71533"/>
                    <a:pt x="71533" y="92202"/>
                    <a:pt x="46101" y="92202"/>
                  </a:cubicBezTo>
                  <a:cubicBezTo>
                    <a:pt x="20574" y="92202"/>
                    <a:pt x="0" y="71533"/>
                    <a:pt x="0" y="46101"/>
                  </a:cubicBezTo>
                  <a:cubicBezTo>
                    <a:pt x="0" y="20574"/>
                    <a:pt x="20669" y="0"/>
                    <a:pt x="46101" y="0"/>
                  </a:cubicBezTo>
                  <a:cubicBezTo>
                    <a:pt x="71533" y="-95"/>
                    <a:pt x="92202" y="20574"/>
                    <a:pt x="92202" y="4610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8B1E74C9-52BB-844B-877F-47472FD534F7}"/>
                </a:ext>
              </a:extLst>
            </p:cNvPr>
            <p:cNvSpPr/>
            <p:nvPr/>
          </p:nvSpPr>
          <p:spPr>
            <a:xfrm>
              <a:off x="5591555" y="5739288"/>
              <a:ext cx="69722" cy="69722"/>
            </a:xfrm>
            <a:custGeom>
              <a:avLst/>
              <a:gdLst>
                <a:gd name="connsiteX0" fmla="*/ 69723 w 69722"/>
                <a:gd name="connsiteY0" fmla="*/ 34862 h 69722"/>
                <a:gd name="connsiteX1" fmla="*/ 34862 w 69722"/>
                <a:gd name="connsiteY1" fmla="*/ 69723 h 69722"/>
                <a:gd name="connsiteX2" fmla="*/ 0 w 69722"/>
                <a:gd name="connsiteY2" fmla="*/ 34862 h 69722"/>
                <a:gd name="connsiteX3" fmla="*/ 34862 w 69722"/>
                <a:gd name="connsiteY3" fmla="*/ 0 h 69722"/>
                <a:gd name="connsiteX4" fmla="*/ 69723 w 69722"/>
                <a:gd name="connsiteY4" fmla="*/ 34862 h 6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2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B1F978B9-563F-FE66-2DB7-A8DE4C9A8CAB}"/>
                </a:ext>
              </a:extLst>
            </p:cNvPr>
            <p:cNvSpPr/>
            <p:nvPr/>
          </p:nvSpPr>
          <p:spPr>
            <a:xfrm>
              <a:off x="5827966" y="5705475"/>
              <a:ext cx="69722" cy="69723"/>
            </a:xfrm>
            <a:custGeom>
              <a:avLst/>
              <a:gdLst>
                <a:gd name="connsiteX0" fmla="*/ 69723 w 69722"/>
                <a:gd name="connsiteY0" fmla="*/ 34862 h 69723"/>
                <a:gd name="connsiteX1" fmla="*/ 34862 w 69722"/>
                <a:gd name="connsiteY1" fmla="*/ 69723 h 69723"/>
                <a:gd name="connsiteX2" fmla="*/ 0 w 69722"/>
                <a:gd name="connsiteY2" fmla="*/ 34862 h 69723"/>
                <a:gd name="connsiteX3" fmla="*/ 34862 w 69722"/>
                <a:gd name="connsiteY3" fmla="*/ 0 h 69723"/>
                <a:gd name="connsiteX4" fmla="*/ 69723 w 69722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3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A18F792-D912-D5E1-A604-4EB5468B6B3F}"/>
                </a:ext>
              </a:extLst>
            </p:cNvPr>
            <p:cNvSpPr/>
            <p:nvPr/>
          </p:nvSpPr>
          <p:spPr>
            <a:xfrm>
              <a:off x="5329237" y="5809011"/>
              <a:ext cx="69818" cy="69723"/>
            </a:xfrm>
            <a:custGeom>
              <a:avLst/>
              <a:gdLst>
                <a:gd name="connsiteX0" fmla="*/ 69818 w 69818"/>
                <a:gd name="connsiteY0" fmla="*/ 34862 h 69723"/>
                <a:gd name="connsiteX1" fmla="*/ 34957 w 69818"/>
                <a:gd name="connsiteY1" fmla="*/ 69723 h 69723"/>
                <a:gd name="connsiteX2" fmla="*/ 0 w 69818"/>
                <a:gd name="connsiteY2" fmla="*/ 34862 h 69723"/>
                <a:gd name="connsiteX3" fmla="*/ 34862 w 69818"/>
                <a:gd name="connsiteY3" fmla="*/ 0 h 69723"/>
                <a:gd name="connsiteX4" fmla="*/ 69818 w 69818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18" h="69723">
                  <a:moveTo>
                    <a:pt x="69818" y="34862"/>
                  </a:moveTo>
                  <a:cubicBezTo>
                    <a:pt x="69818" y="54102"/>
                    <a:pt x="54197" y="69723"/>
                    <a:pt x="34957" y="69723"/>
                  </a:cubicBezTo>
                  <a:cubicBezTo>
                    <a:pt x="15716" y="69723"/>
                    <a:pt x="0" y="54197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818" y="15621"/>
                    <a:pt x="69818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7EBBA1F-C7EE-23E8-449E-8AA54A551640}"/>
                </a:ext>
              </a:extLst>
            </p:cNvPr>
            <p:cNvSpPr/>
            <p:nvPr/>
          </p:nvSpPr>
          <p:spPr>
            <a:xfrm>
              <a:off x="5733287" y="5814631"/>
              <a:ext cx="67627" cy="67627"/>
            </a:xfrm>
            <a:custGeom>
              <a:avLst/>
              <a:gdLst>
                <a:gd name="connsiteX0" fmla="*/ 67628 w 67627"/>
                <a:gd name="connsiteY0" fmla="*/ 33814 h 67627"/>
                <a:gd name="connsiteX1" fmla="*/ 33814 w 67627"/>
                <a:gd name="connsiteY1" fmla="*/ 67627 h 67627"/>
                <a:gd name="connsiteX2" fmla="*/ 0 w 67627"/>
                <a:gd name="connsiteY2" fmla="*/ 33814 h 67627"/>
                <a:gd name="connsiteX3" fmla="*/ 33814 w 67627"/>
                <a:gd name="connsiteY3" fmla="*/ 0 h 67627"/>
                <a:gd name="connsiteX4" fmla="*/ 67628 w 67627"/>
                <a:gd name="connsiteY4" fmla="*/ 33814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7" h="67627">
                  <a:moveTo>
                    <a:pt x="67628" y="33814"/>
                  </a:moveTo>
                  <a:cubicBezTo>
                    <a:pt x="67628" y="52483"/>
                    <a:pt x="52483" y="67627"/>
                    <a:pt x="33814" y="67627"/>
                  </a:cubicBezTo>
                  <a:cubicBezTo>
                    <a:pt x="15145" y="67627"/>
                    <a:pt x="0" y="52483"/>
                    <a:pt x="0" y="33814"/>
                  </a:cubicBezTo>
                  <a:cubicBezTo>
                    <a:pt x="0" y="15145"/>
                    <a:pt x="15145" y="0"/>
                    <a:pt x="33814" y="0"/>
                  </a:cubicBezTo>
                  <a:cubicBezTo>
                    <a:pt x="52483" y="0"/>
                    <a:pt x="67628" y="15145"/>
                    <a:pt x="67628" y="338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8" name="Graphic 466">
            <a:extLst>
              <a:ext uri="{FF2B5EF4-FFF2-40B4-BE49-F238E27FC236}">
                <a16:creationId xmlns:a16="http://schemas.microsoft.com/office/drawing/2014/main" id="{FD19DC0C-4F8B-2B86-5088-E5A9DE7321E7}"/>
              </a:ext>
            </a:extLst>
          </p:cNvPr>
          <p:cNvSpPr/>
          <p:nvPr/>
        </p:nvSpPr>
        <p:spPr>
          <a:xfrm rot="1307248">
            <a:off x="4338958" y="3111985"/>
            <a:ext cx="707959" cy="634029"/>
          </a:xfrm>
          <a:custGeom>
            <a:avLst/>
            <a:gdLst>
              <a:gd name="connsiteX0" fmla="*/ 866613 w 956655"/>
              <a:gd name="connsiteY0" fmla="*/ 292934 h 856754"/>
              <a:gd name="connsiteX1" fmla="*/ 855849 w 956655"/>
              <a:gd name="connsiteY1" fmla="*/ 151964 h 856754"/>
              <a:gd name="connsiteX2" fmla="*/ 764600 w 956655"/>
              <a:gd name="connsiteY2" fmla="*/ 267217 h 856754"/>
              <a:gd name="connsiteX3" fmla="*/ 486375 w 956655"/>
              <a:gd name="connsiteY3" fmla="*/ 389041 h 856754"/>
              <a:gd name="connsiteX4" fmla="*/ 297018 w 956655"/>
              <a:gd name="connsiteY4" fmla="*/ 151488 h 856754"/>
              <a:gd name="connsiteX5" fmla="*/ 270062 w 956655"/>
              <a:gd name="connsiteY5" fmla="*/ 6994 h 856754"/>
              <a:gd name="connsiteX6" fmla="*/ 194719 w 956655"/>
              <a:gd name="connsiteY6" fmla="*/ 126628 h 856754"/>
              <a:gd name="connsiteX7" fmla="*/ 88325 w 956655"/>
              <a:gd name="connsiteY7" fmla="*/ 143773 h 856754"/>
              <a:gd name="connsiteX8" fmla="*/ 179955 w 956655"/>
              <a:gd name="connsiteY8" fmla="*/ 195493 h 856754"/>
              <a:gd name="connsiteX9" fmla="*/ 388839 w 956655"/>
              <a:gd name="connsiteY9" fmla="*/ 431713 h 856754"/>
              <a:gd name="connsiteX10" fmla="*/ 180432 w 956655"/>
              <a:gd name="connsiteY10" fmla="*/ 522963 h 856754"/>
              <a:gd name="connsiteX11" fmla="*/ 18316 w 956655"/>
              <a:gd name="connsiteY11" fmla="*/ 461622 h 856754"/>
              <a:gd name="connsiteX12" fmla="*/ 122710 w 956655"/>
              <a:gd name="connsiteY12" fmla="*/ 572017 h 856754"/>
              <a:gd name="connsiteX13" fmla="*/ 137950 w 956655"/>
              <a:gd name="connsiteY13" fmla="*/ 725083 h 856754"/>
              <a:gd name="connsiteX14" fmla="*/ 209673 w 956655"/>
              <a:gd name="connsiteY14" fmla="*/ 601925 h 856754"/>
              <a:gd name="connsiteX15" fmla="*/ 456847 w 956655"/>
              <a:gd name="connsiteY15" fmla="*/ 508485 h 856754"/>
              <a:gd name="connsiteX16" fmla="*/ 631917 w 956655"/>
              <a:gd name="connsiteY16" fmla="*/ 706414 h 856754"/>
              <a:gd name="connsiteX17" fmla="*/ 637918 w 956655"/>
              <a:gd name="connsiteY17" fmla="*/ 848813 h 856754"/>
              <a:gd name="connsiteX18" fmla="*/ 722880 w 956655"/>
              <a:gd name="connsiteY18" fmla="*/ 720511 h 856754"/>
              <a:gd name="connsiteX19" fmla="*/ 866708 w 956655"/>
              <a:gd name="connsiteY19" fmla="*/ 671553 h 856754"/>
              <a:gd name="connsiteX20" fmla="*/ 694591 w 956655"/>
              <a:gd name="connsiteY20" fmla="*/ 650217 h 856754"/>
              <a:gd name="connsiteX21" fmla="*/ 552669 w 956655"/>
              <a:gd name="connsiteY21" fmla="*/ 472195 h 856754"/>
              <a:gd name="connsiteX22" fmla="*/ 847563 w 956655"/>
              <a:gd name="connsiteY22" fmla="*/ 360752 h 856754"/>
              <a:gd name="connsiteX23" fmla="*/ 952719 w 956655"/>
              <a:gd name="connsiteY23" fmla="*/ 357704 h 856754"/>
              <a:gd name="connsiteX24" fmla="*/ 866613 w 956655"/>
              <a:gd name="connsiteY24" fmla="*/ 292934 h 8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6655" h="856754">
                <a:moveTo>
                  <a:pt x="866613" y="292934"/>
                </a:moveTo>
                <a:cubicBezTo>
                  <a:pt x="866613" y="292934"/>
                  <a:pt x="962625" y="160727"/>
                  <a:pt x="855849" y="151964"/>
                </a:cubicBezTo>
                <a:cubicBezTo>
                  <a:pt x="749074" y="143201"/>
                  <a:pt x="764600" y="267217"/>
                  <a:pt x="764600" y="267217"/>
                </a:cubicBezTo>
                <a:lnTo>
                  <a:pt x="486375" y="389041"/>
                </a:lnTo>
                <a:lnTo>
                  <a:pt x="297018" y="151488"/>
                </a:lnTo>
                <a:cubicBezTo>
                  <a:pt x="297018" y="151488"/>
                  <a:pt x="368646" y="49094"/>
                  <a:pt x="270062" y="6994"/>
                </a:cubicBezTo>
                <a:cubicBezTo>
                  <a:pt x="171573" y="-35107"/>
                  <a:pt x="194719" y="126628"/>
                  <a:pt x="194719" y="126628"/>
                </a:cubicBezTo>
                <a:cubicBezTo>
                  <a:pt x="194719" y="126628"/>
                  <a:pt x="102041" y="61953"/>
                  <a:pt x="88325" y="143773"/>
                </a:cubicBezTo>
                <a:cubicBezTo>
                  <a:pt x="74704" y="225497"/>
                  <a:pt x="179955" y="195493"/>
                  <a:pt x="179955" y="195493"/>
                </a:cubicBezTo>
                <a:lnTo>
                  <a:pt x="388839" y="431713"/>
                </a:lnTo>
                <a:lnTo>
                  <a:pt x="180432" y="522963"/>
                </a:lnTo>
                <a:cubicBezTo>
                  <a:pt x="180432" y="522963"/>
                  <a:pt x="93183" y="361990"/>
                  <a:pt x="18316" y="461622"/>
                </a:cubicBezTo>
                <a:cubicBezTo>
                  <a:pt x="-56646" y="561158"/>
                  <a:pt x="122710" y="572017"/>
                  <a:pt x="122710" y="572017"/>
                </a:cubicBezTo>
                <a:cubicBezTo>
                  <a:pt x="122710" y="572017"/>
                  <a:pt x="-2353" y="703938"/>
                  <a:pt x="137950" y="725083"/>
                </a:cubicBezTo>
                <a:cubicBezTo>
                  <a:pt x="278349" y="746229"/>
                  <a:pt x="209673" y="601925"/>
                  <a:pt x="209673" y="601925"/>
                </a:cubicBezTo>
                <a:lnTo>
                  <a:pt x="456847" y="508485"/>
                </a:lnTo>
                <a:lnTo>
                  <a:pt x="631917" y="706414"/>
                </a:lnTo>
                <a:cubicBezTo>
                  <a:pt x="631917" y="706414"/>
                  <a:pt x="503805" y="802045"/>
                  <a:pt x="637918" y="848813"/>
                </a:cubicBezTo>
                <a:cubicBezTo>
                  <a:pt x="771934" y="895581"/>
                  <a:pt x="722880" y="720511"/>
                  <a:pt x="722880" y="720511"/>
                </a:cubicBezTo>
                <a:cubicBezTo>
                  <a:pt x="722880" y="720511"/>
                  <a:pt x="886615" y="794521"/>
                  <a:pt x="866708" y="671553"/>
                </a:cubicBezTo>
                <a:cubicBezTo>
                  <a:pt x="846896" y="548585"/>
                  <a:pt x="694591" y="650217"/>
                  <a:pt x="694591" y="650217"/>
                </a:cubicBezTo>
                <a:lnTo>
                  <a:pt x="552669" y="472195"/>
                </a:lnTo>
                <a:lnTo>
                  <a:pt x="847563" y="360752"/>
                </a:lnTo>
                <a:cubicBezTo>
                  <a:pt x="847563" y="360752"/>
                  <a:pt x="926620" y="436381"/>
                  <a:pt x="952719" y="357704"/>
                </a:cubicBezTo>
                <a:cubicBezTo>
                  <a:pt x="978817" y="279028"/>
                  <a:pt x="866613" y="292934"/>
                  <a:pt x="866613" y="29293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E3217156-894B-EE44-9513-31300D310B59}"/>
              </a:ext>
            </a:extLst>
          </p:cNvPr>
          <p:cNvSpPr txBox="1"/>
          <p:nvPr/>
        </p:nvSpPr>
        <p:spPr>
          <a:xfrm>
            <a:off x="2332826" y="6298866"/>
            <a:ext cx="2360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1050">
                <a:solidFill>
                  <a:schemeClr val="bg2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Select Xcaret Locations</a:t>
            </a:r>
          </a:p>
        </p:txBody>
      </p:sp>
      <p:grpSp>
        <p:nvGrpSpPr>
          <p:cNvPr id="473" name="Graphic 470">
            <a:extLst>
              <a:ext uri="{FF2B5EF4-FFF2-40B4-BE49-F238E27FC236}">
                <a16:creationId xmlns:a16="http://schemas.microsoft.com/office/drawing/2014/main" id="{CDB18D82-7460-2FDE-5EA4-737AF38D75E7}"/>
              </a:ext>
            </a:extLst>
          </p:cNvPr>
          <p:cNvGrpSpPr/>
          <p:nvPr/>
        </p:nvGrpSpPr>
        <p:grpSpPr>
          <a:xfrm>
            <a:off x="5326470" y="5897395"/>
            <a:ext cx="968216" cy="543942"/>
            <a:chOff x="4200525" y="3161815"/>
            <a:chExt cx="968216" cy="543942"/>
          </a:xfrm>
        </p:grpSpPr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2A556555-B862-E82F-CCC4-244CE39135A0}"/>
                </a:ext>
              </a:extLst>
            </p:cNvPr>
            <p:cNvSpPr/>
            <p:nvPr/>
          </p:nvSpPr>
          <p:spPr>
            <a:xfrm>
              <a:off x="4686204" y="3392709"/>
              <a:ext cx="189444" cy="164168"/>
            </a:xfrm>
            <a:custGeom>
              <a:avLst/>
              <a:gdLst>
                <a:gd name="connsiteX0" fmla="*/ 0 w 189444"/>
                <a:gd name="connsiteY0" fmla="*/ 0 h 164168"/>
                <a:gd name="connsiteX1" fmla="*/ 188309 w 189444"/>
                <a:gd name="connsiteY1" fmla="*/ 144875 h 164168"/>
                <a:gd name="connsiteX2" fmla="*/ 0 w 189444"/>
                <a:gd name="connsiteY2" fmla="*/ 0 h 16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444" h="164168">
                  <a:moveTo>
                    <a:pt x="0" y="0"/>
                  </a:moveTo>
                  <a:cubicBezTo>
                    <a:pt x="0" y="0"/>
                    <a:pt x="206502" y="74771"/>
                    <a:pt x="188309" y="144875"/>
                  </a:cubicBezTo>
                  <a:cubicBezTo>
                    <a:pt x="165926" y="2311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3840D9E9-0CBC-28E4-ECA0-151315A98F20}"/>
                </a:ext>
              </a:extLst>
            </p:cNvPr>
            <p:cNvSpPr/>
            <p:nvPr/>
          </p:nvSpPr>
          <p:spPr>
            <a:xfrm>
              <a:off x="4806600" y="3181073"/>
              <a:ext cx="192250" cy="180489"/>
            </a:xfrm>
            <a:custGeom>
              <a:avLst/>
              <a:gdLst>
                <a:gd name="connsiteX0" fmla="*/ 0 w 192250"/>
                <a:gd name="connsiteY0" fmla="*/ 180490 h 180489"/>
                <a:gd name="connsiteX1" fmla="*/ 187452 w 192250"/>
                <a:gd name="connsiteY1" fmla="*/ 10754 h 180489"/>
                <a:gd name="connsiteX2" fmla="*/ 0 w 192250"/>
                <a:gd name="connsiteY2" fmla="*/ 180490 h 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50" h="180489">
                  <a:moveTo>
                    <a:pt x="0" y="180490"/>
                  </a:moveTo>
                  <a:cubicBezTo>
                    <a:pt x="0" y="180490"/>
                    <a:pt x="227838" y="47616"/>
                    <a:pt x="187452" y="10754"/>
                  </a:cubicBezTo>
                  <a:cubicBezTo>
                    <a:pt x="118872" y="-52016"/>
                    <a:pt x="0" y="180490"/>
                    <a:pt x="0" y="18049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8A7B646A-E71E-D24C-80DB-4DAE2938D06A}"/>
                </a:ext>
              </a:extLst>
            </p:cNvPr>
            <p:cNvSpPr/>
            <p:nvPr/>
          </p:nvSpPr>
          <p:spPr>
            <a:xfrm>
              <a:off x="4416697" y="3198862"/>
              <a:ext cx="98338" cy="308433"/>
            </a:xfrm>
            <a:custGeom>
              <a:avLst/>
              <a:gdLst>
                <a:gd name="connsiteX0" fmla="*/ 3950 w 98338"/>
                <a:gd name="connsiteY0" fmla="*/ 308433 h 308433"/>
                <a:gd name="connsiteX1" fmla="*/ 76340 w 98338"/>
                <a:gd name="connsiteY1" fmla="*/ 299 h 308433"/>
                <a:gd name="connsiteX2" fmla="*/ 3950 w 98338"/>
                <a:gd name="connsiteY2" fmla="*/ 308433 h 30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38" h="308433">
                  <a:moveTo>
                    <a:pt x="3950" y="308433"/>
                  </a:moveTo>
                  <a:cubicBezTo>
                    <a:pt x="3950" y="308433"/>
                    <a:pt x="153206" y="8872"/>
                    <a:pt x="76340" y="299"/>
                  </a:cubicBezTo>
                  <a:cubicBezTo>
                    <a:pt x="-25482" y="-11131"/>
                    <a:pt x="3950" y="308433"/>
                    <a:pt x="3950" y="3084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6B473AE0-D708-5161-6EDA-28954570AA52}"/>
                </a:ext>
              </a:extLst>
            </p:cNvPr>
            <p:cNvSpPr/>
            <p:nvPr/>
          </p:nvSpPr>
          <p:spPr>
            <a:xfrm>
              <a:off x="4200525" y="3339465"/>
              <a:ext cx="800195" cy="352901"/>
            </a:xfrm>
            <a:custGeom>
              <a:avLst/>
              <a:gdLst>
                <a:gd name="connsiteX0" fmla="*/ 0 w 800195"/>
                <a:gd name="connsiteY0" fmla="*/ 352901 h 352901"/>
                <a:gd name="connsiteX1" fmla="*/ 800195 w 800195"/>
                <a:gd name="connsiteY1" fmla="*/ 0 h 3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0195" h="352901">
                  <a:moveTo>
                    <a:pt x="0" y="352901"/>
                  </a:moveTo>
                  <a:cubicBezTo>
                    <a:pt x="206502" y="97631"/>
                    <a:pt x="579120" y="2857"/>
                    <a:pt x="800195" y="0"/>
                  </a:cubicBezTo>
                </a:path>
              </a:pathLst>
            </a:custGeom>
            <a:noFill/>
            <a:ln w="19050" cap="rnd">
              <a:solidFill>
                <a:schemeClr val="accent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B0072D9A-53F8-D804-7382-16E223535247}"/>
                </a:ext>
              </a:extLst>
            </p:cNvPr>
            <p:cNvSpPr/>
            <p:nvPr/>
          </p:nvSpPr>
          <p:spPr>
            <a:xfrm>
              <a:off x="4843557" y="3310279"/>
              <a:ext cx="325183" cy="69378"/>
            </a:xfrm>
            <a:custGeom>
              <a:avLst/>
              <a:gdLst>
                <a:gd name="connsiteX0" fmla="*/ 0 w 325183"/>
                <a:gd name="connsiteY0" fmla="*/ 43378 h 69378"/>
                <a:gd name="connsiteX1" fmla="*/ 325184 w 325183"/>
                <a:gd name="connsiteY1" fmla="*/ 40330 h 69378"/>
                <a:gd name="connsiteX2" fmla="*/ 0 w 325183"/>
                <a:gd name="connsiteY2" fmla="*/ 43378 h 6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83" h="69378">
                  <a:moveTo>
                    <a:pt x="0" y="43378"/>
                  </a:moveTo>
                  <a:cubicBezTo>
                    <a:pt x="0" y="43378"/>
                    <a:pt x="325565" y="-52158"/>
                    <a:pt x="325184" y="40330"/>
                  </a:cubicBezTo>
                  <a:cubicBezTo>
                    <a:pt x="324898" y="103862"/>
                    <a:pt x="0" y="43378"/>
                    <a:pt x="0" y="4337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EB4EC9-F599-0EBA-AA33-E8B7EB00381F}"/>
                </a:ext>
              </a:extLst>
            </p:cNvPr>
            <p:cNvSpPr/>
            <p:nvPr/>
          </p:nvSpPr>
          <p:spPr>
            <a:xfrm>
              <a:off x="4806600" y="3361563"/>
              <a:ext cx="212687" cy="150558"/>
            </a:xfrm>
            <a:custGeom>
              <a:avLst/>
              <a:gdLst>
                <a:gd name="connsiteX0" fmla="*/ 0 w 212687"/>
                <a:gd name="connsiteY0" fmla="*/ 0 h 150558"/>
                <a:gd name="connsiteX1" fmla="*/ 206216 w 212687"/>
                <a:gd name="connsiteY1" fmla="*/ 138303 h 150558"/>
                <a:gd name="connsiteX2" fmla="*/ 0 w 212687"/>
                <a:gd name="connsiteY2" fmla="*/ 0 h 1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87" h="150558">
                  <a:moveTo>
                    <a:pt x="0" y="0"/>
                  </a:moveTo>
                  <a:cubicBezTo>
                    <a:pt x="0" y="0"/>
                    <a:pt x="256223" y="75152"/>
                    <a:pt x="206216" y="138303"/>
                  </a:cubicBezTo>
                  <a:cubicBezTo>
                    <a:pt x="156210" y="20145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A68A43ED-164F-B84B-EB62-669BFA16C4BF}"/>
                </a:ext>
              </a:extLst>
            </p:cNvPr>
            <p:cNvSpPr/>
            <p:nvPr/>
          </p:nvSpPr>
          <p:spPr>
            <a:xfrm>
              <a:off x="4548949" y="3435857"/>
              <a:ext cx="210589" cy="198624"/>
            </a:xfrm>
            <a:custGeom>
              <a:avLst/>
              <a:gdLst>
                <a:gd name="connsiteX0" fmla="*/ 0 w 210589"/>
                <a:gd name="connsiteY0" fmla="*/ 0 h 198624"/>
                <a:gd name="connsiteX1" fmla="*/ 207836 w 210589"/>
                <a:gd name="connsiteY1" fmla="*/ 184880 h 198624"/>
                <a:gd name="connsiteX2" fmla="*/ 0 w 210589"/>
                <a:gd name="connsiteY2" fmla="*/ 0 h 1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589" h="198624">
                  <a:moveTo>
                    <a:pt x="0" y="0"/>
                  </a:moveTo>
                  <a:cubicBezTo>
                    <a:pt x="0" y="0"/>
                    <a:pt x="238696" y="109252"/>
                    <a:pt x="207836" y="184880"/>
                  </a:cubicBezTo>
                  <a:cubicBezTo>
                    <a:pt x="177070" y="26041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AC647517-DA71-E8AE-8A05-11551F560416}"/>
                </a:ext>
              </a:extLst>
            </p:cNvPr>
            <p:cNvSpPr/>
            <p:nvPr/>
          </p:nvSpPr>
          <p:spPr>
            <a:xfrm>
              <a:off x="4686204" y="3161815"/>
              <a:ext cx="130423" cy="230893"/>
            </a:xfrm>
            <a:custGeom>
              <a:avLst/>
              <a:gdLst>
                <a:gd name="connsiteX0" fmla="*/ 0 w 130423"/>
                <a:gd name="connsiteY0" fmla="*/ 230894 h 230893"/>
                <a:gd name="connsiteX1" fmla="*/ 123253 w 130423"/>
                <a:gd name="connsiteY1" fmla="*/ 5818 h 230893"/>
                <a:gd name="connsiteX2" fmla="*/ 0 w 130423"/>
                <a:gd name="connsiteY2" fmla="*/ 230894 h 2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23" h="230893">
                  <a:moveTo>
                    <a:pt x="0" y="230894"/>
                  </a:moveTo>
                  <a:cubicBezTo>
                    <a:pt x="0" y="230894"/>
                    <a:pt x="166497" y="31440"/>
                    <a:pt x="123253" y="5818"/>
                  </a:cubicBezTo>
                  <a:cubicBezTo>
                    <a:pt x="41053" y="-42950"/>
                    <a:pt x="0" y="230894"/>
                    <a:pt x="0" y="23089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C3730701-E841-29D6-476A-4D5FA0A0F037}"/>
                </a:ext>
              </a:extLst>
            </p:cNvPr>
            <p:cNvSpPr/>
            <p:nvPr/>
          </p:nvSpPr>
          <p:spPr>
            <a:xfrm>
              <a:off x="4548949" y="3170002"/>
              <a:ext cx="112268" cy="265855"/>
            </a:xfrm>
            <a:custGeom>
              <a:avLst/>
              <a:gdLst>
                <a:gd name="connsiteX0" fmla="*/ 0 w 112268"/>
                <a:gd name="connsiteY0" fmla="*/ 265855 h 265855"/>
                <a:gd name="connsiteX1" fmla="*/ 99536 w 112268"/>
                <a:gd name="connsiteY1" fmla="*/ 7156 h 265855"/>
                <a:gd name="connsiteX2" fmla="*/ 0 w 112268"/>
                <a:gd name="connsiteY2" fmla="*/ 265855 h 2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68" h="265855">
                  <a:moveTo>
                    <a:pt x="0" y="265855"/>
                  </a:moveTo>
                  <a:cubicBezTo>
                    <a:pt x="0" y="265855"/>
                    <a:pt x="157258" y="44589"/>
                    <a:pt x="99536" y="7156"/>
                  </a:cubicBezTo>
                  <a:cubicBezTo>
                    <a:pt x="9811" y="-51137"/>
                    <a:pt x="0" y="265855"/>
                    <a:pt x="0" y="265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665157BB-2E6E-98A8-0FF1-89D7DFFA5396}"/>
                </a:ext>
              </a:extLst>
            </p:cNvPr>
            <p:cNvSpPr/>
            <p:nvPr/>
          </p:nvSpPr>
          <p:spPr>
            <a:xfrm>
              <a:off x="4420647" y="3507295"/>
              <a:ext cx="232013" cy="198462"/>
            </a:xfrm>
            <a:custGeom>
              <a:avLst/>
              <a:gdLst>
                <a:gd name="connsiteX0" fmla="*/ 0 w 232013"/>
                <a:gd name="connsiteY0" fmla="*/ 0 h 198462"/>
                <a:gd name="connsiteX1" fmla="*/ 228028 w 232013"/>
                <a:gd name="connsiteY1" fmla="*/ 188881 h 198462"/>
                <a:gd name="connsiteX2" fmla="*/ 0 w 232013"/>
                <a:gd name="connsiteY2" fmla="*/ 0 h 19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013" h="198462">
                  <a:moveTo>
                    <a:pt x="0" y="0"/>
                  </a:moveTo>
                  <a:cubicBezTo>
                    <a:pt x="0" y="0"/>
                    <a:pt x="267557" y="128016"/>
                    <a:pt x="228028" y="188881"/>
                  </a:cubicBezTo>
                  <a:cubicBezTo>
                    <a:pt x="188500" y="2498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5" name="Graphic 470">
            <a:extLst>
              <a:ext uri="{FF2B5EF4-FFF2-40B4-BE49-F238E27FC236}">
                <a16:creationId xmlns:a16="http://schemas.microsoft.com/office/drawing/2014/main" id="{A09B48B4-2416-9674-DA4D-1D8084F70D98}"/>
              </a:ext>
            </a:extLst>
          </p:cNvPr>
          <p:cNvGrpSpPr/>
          <p:nvPr/>
        </p:nvGrpSpPr>
        <p:grpSpPr>
          <a:xfrm flipH="1">
            <a:off x="2678757" y="181727"/>
            <a:ext cx="968216" cy="543942"/>
            <a:chOff x="4200525" y="3161815"/>
            <a:chExt cx="968216" cy="543942"/>
          </a:xfrm>
        </p:grpSpPr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E7D6C75F-7A26-8168-0CD5-8801B54FA9E2}"/>
                </a:ext>
              </a:extLst>
            </p:cNvPr>
            <p:cNvSpPr/>
            <p:nvPr/>
          </p:nvSpPr>
          <p:spPr>
            <a:xfrm>
              <a:off x="4686204" y="3392709"/>
              <a:ext cx="189444" cy="164168"/>
            </a:xfrm>
            <a:custGeom>
              <a:avLst/>
              <a:gdLst>
                <a:gd name="connsiteX0" fmla="*/ 0 w 189444"/>
                <a:gd name="connsiteY0" fmla="*/ 0 h 164168"/>
                <a:gd name="connsiteX1" fmla="*/ 188309 w 189444"/>
                <a:gd name="connsiteY1" fmla="*/ 144875 h 164168"/>
                <a:gd name="connsiteX2" fmla="*/ 0 w 189444"/>
                <a:gd name="connsiteY2" fmla="*/ 0 h 16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444" h="164168">
                  <a:moveTo>
                    <a:pt x="0" y="0"/>
                  </a:moveTo>
                  <a:cubicBezTo>
                    <a:pt x="0" y="0"/>
                    <a:pt x="206502" y="74771"/>
                    <a:pt x="188309" y="144875"/>
                  </a:cubicBezTo>
                  <a:cubicBezTo>
                    <a:pt x="165926" y="2311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C744E125-0480-4A06-FCD8-678078118367}"/>
                </a:ext>
              </a:extLst>
            </p:cNvPr>
            <p:cNvSpPr/>
            <p:nvPr/>
          </p:nvSpPr>
          <p:spPr>
            <a:xfrm>
              <a:off x="4806600" y="3181073"/>
              <a:ext cx="192250" cy="180489"/>
            </a:xfrm>
            <a:custGeom>
              <a:avLst/>
              <a:gdLst>
                <a:gd name="connsiteX0" fmla="*/ 0 w 192250"/>
                <a:gd name="connsiteY0" fmla="*/ 180490 h 180489"/>
                <a:gd name="connsiteX1" fmla="*/ 187452 w 192250"/>
                <a:gd name="connsiteY1" fmla="*/ 10754 h 180489"/>
                <a:gd name="connsiteX2" fmla="*/ 0 w 192250"/>
                <a:gd name="connsiteY2" fmla="*/ 180490 h 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50" h="180489">
                  <a:moveTo>
                    <a:pt x="0" y="180490"/>
                  </a:moveTo>
                  <a:cubicBezTo>
                    <a:pt x="0" y="180490"/>
                    <a:pt x="227838" y="47616"/>
                    <a:pt x="187452" y="10754"/>
                  </a:cubicBezTo>
                  <a:cubicBezTo>
                    <a:pt x="118872" y="-52016"/>
                    <a:pt x="0" y="180490"/>
                    <a:pt x="0" y="18049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D30983D-2FB5-BCF5-BBA4-6C89031048F5}"/>
                </a:ext>
              </a:extLst>
            </p:cNvPr>
            <p:cNvSpPr/>
            <p:nvPr/>
          </p:nvSpPr>
          <p:spPr>
            <a:xfrm>
              <a:off x="4416697" y="3198862"/>
              <a:ext cx="98338" cy="308433"/>
            </a:xfrm>
            <a:custGeom>
              <a:avLst/>
              <a:gdLst>
                <a:gd name="connsiteX0" fmla="*/ 3950 w 98338"/>
                <a:gd name="connsiteY0" fmla="*/ 308433 h 308433"/>
                <a:gd name="connsiteX1" fmla="*/ 76340 w 98338"/>
                <a:gd name="connsiteY1" fmla="*/ 299 h 308433"/>
                <a:gd name="connsiteX2" fmla="*/ 3950 w 98338"/>
                <a:gd name="connsiteY2" fmla="*/ 308433 h 30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38" h="308433">
                  <a:moveTo>
                    <a:pt x="3950" y="308433"/>
                  </a:moveTo>
                  <a:cubicBezTo>
                    <a:pt x="3950" y="308433"/>
                    <a:pt x="153206" y="8872"/>
                    <a:pt x="76340" y="299"/>
                  </a:cubicBezTo>
                  <a:cubicBezTo>
                    <a:pt x="-25482" y="-11131"/>
                    <a:pt x="3950" y="308433"/>
                    <a:pt x="3950" y="3084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9C3C332C-14E1-D677-CBD5-3890B696EF07}"/>
                </a:ext>
              </a:extLst>
            </p:cNvPr>
            <p:cNvSpPr/>
            <p:nvPr/>
          </p:nvSpPr>
          <p:spPr>
            <a:xfrm>
              <a:off x="4200525" y="3339465"/>
              <a:ext cx="800195" cy="352901"/>
            </a:xfrm>
            <a:custGeom>
              <a:avLst/>
              <a:gdLst>
                <a:gd name="connsiteX0" fmla="*/ 0 w 800195"/>
                <a:gd name="connsiteY0" fmla="*/ 352901 h 352901"/>
                <a:gd name="connsiteX1" fmla="*/ 800195 w 800195"/>
                <a:gd name="connsiteY1" fmla="*/ 0 h 3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0195" h="352901">
                  <a:moveTo>
                    <a:pt x="0" y="352901"/>
                  </a:moveTo>
                  <a:cubicBezTo>
                    <a:pt x="206502" y="97631"/>
                    <a:pt x="579120" y="2857"/>
                    <a:pt x="800195" y="0"/>
                  </a:cubicBezTo>
                </a:path>
              </a:pathLst>
            </a:custGeom>
            <a:noFill/>
            <a:ln w="19050" cap="rnd">
              <a:solidFill>
                <a:schemeClr val="accent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CB851632-8FB5-2005-16C8-BF04A51CC3BF}"/>
                </a:ext>
              </a:extLst>
            </p:cNvPr>
            <p:cNvSpPr/>
            <p:nvPr/>
          </p:nvSpPr>
          <p:spPr>
            <a:xfrm>
              <a:off x="4843557" y="3310279"/>
              <a:ext cx="325183" cy="69378"/>
            </a:xfrm>
            <a:custGeom>
              <a:avLst/>
              <a:gdLst>
                <a:gd name="connsiteX0" fmla="*/ 0 w 325183"/>
                <a:gd name="connsiteY0" fmla="*/ 43378 h 69378"/>
                <a:gd name="connsiteX1" fmla="*/ 325184 w 325183"/>
                <a:gd name="connsiteY1" fmla="*/ 40330 h 69378"/>
                <a:gd name="connsiteX2" fmla="*/ 0 w 325183"/>
                <a:gd name="connsiteY2" fmla="*/ 43378 h 6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83" h="69378">
                  <a:moveTo>
                    <a:pt x="0" y="43378"/>
                  </a:moveTo>
                  <a:cubicBezTo>
                    <a:pt x="0" y="43378"/>
                    <a:pt x="325565" y="-52158"/>
                    <a:pt x="325184" y="40330"/>
                  </a:cubicBezTo>
                  <a:cubicBezTo>
                    <a:pt x="324898" y="103862"/>
                    <a:pt x="0" y="43378"/>
                    <a:pt x="0" y="4337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A22818A9-73FD-53D5-5EE2-5F8E0E514A16}"/>
                </a:ext>
              </a:extLst>
            </p:cNvPr>
            <p:cNvSpPr/>
            <p:nvPr/>
          </p:nvSpPr>
          <p:spPr>
            <a:xfrm>
              <a:off x="4806600" y="3361563"/>
              <a:ext cx="212687" cy="150558"/>
            </a:xfrm>
            <a:custGeom>
              <a:avLst/>
              <a:gdLst>
                <a:gd name="connsiteX0" fmla="*/ 0 w 212687"/>
                <a:gd name="connsiteY0" fmla="*/ 0 h 150558"/>
                <a:gd name="connsiteX1" fmla="*/ 206216 w 212687"/>
                <a:gd name="connsiteY1" fmla="*/ 138303 h 150558"/>
                <a:gd name="connsiteX2" fmla="*/ 0 w 212687"/>
                <a:gd name="connsiteY2" fmla="*/ 0 h 1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87" h="150558">
                  <a:moveTo>
                    <a:pt x="0" y="0"/>
                  </a:moveTo>
                  <a:cubicBezTo>
                    <a:pt x="0" y="0"/>
                    <a:pt x="256223" y="75152"/>
                    <a:pt x="206216" y="138303"/>
                  </a:cubicBezTo>
                  <a:cubicBezTo>
                    <a:pt x="156210" y="20145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545F45BA-FEC0-F026-7B34-F07224703E0D}"/>
                </a:ext>
              </a:extLst>
            </p:cNvPr>
            <p:cNvSpPr/>
            <p:nvPr/>
          </p:nvSpPr>
          <p:spPr>
            <a:xfrm>
              <a:off x="4548949" y="3435857"/>
              <a:ext cx="210589" cy="198624"/>
            </a:xfrm>
            <a:custGeom>
              <a:avLst/>
              <a:gdLst>
                <a:gd name="connsiteX0" fmla="*/ 0 w 210589"/>
                <a:gd name="connsiteY0" fmla="*/ 0 h 198624"/>
                <a:gd name="connsiteX1" fmla="*/ 207836 w 210589"/>
                <a:gd name="connsiteY1" fmla="*/ 184880 h 198624"/>
                <a:gd name="connsiteX2" fmla="*/ 0 w 210589"/>
                <a:gd name="connsiteY2" fmla="*/ 0 h 1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589" h="198624">
                  <a:moveTo>
                    <a:pt x="0" y="0"/>
                  </a:moveTo>
                  <a:cubicBezTo>
                    <a:pt x="0" y="0"/>
                    <a:pt x="238696" y="109252"/>
                    <a:pt x="207836" y="184880"/>
                  </a:cubicBezTo>
                  <a:cubicBezTo>
                    <a:pt x="177070" y="26041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2A9BAE94-0519-8FD5-4AF0-7EBCA2E774A1}"/>
                </a:ext>
              </a:extLst>
            </p:cNvPr>
            <p:cNvSpPr/>
            <p:nvPr/>
          </p:nvSpPr>
          <p:spPr>
            <a:xfrm>
              <a:off x="4686204" y="3161815"/>
              <a:ext cx="130423" cy="230893"/>
            </a:xfrm>
            <a:custGeom>
              <a:avLst/>
              <a:gdLst>
                <a:gd name="connsiteX0" fmla="*/ 0 w 130423"/>
                <a:gd name="connsiteY0" fmla="*/ 230894 h 230893"/>
                <a:gd name="connsiteX1" fmla="*/ 123253 w 130423"/>
                <a:gd name="connsiteY1" fmla="*/ 5818 h 230893"/>
                <a:gd name="connsiteX2" fmla="*/ 0 w 130423"/>
                <a:gd name="connsiteY2" fmla="*/ 230894 h 2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23" h="230893">
                  <a:moveTo>
                    <a:pt x="0" y="230894"/>
                  </a:moveTo>
                  <a:cubicBezTo>
                    <a:pt x="0" y="230894"/>
                    <a:pt x="166497" y="31440"/>
                    <a:pt x="123253" y="5818"/>
                  </a:cubicBezTo>
                  <a:cubicBezTo>
                    <a:pt x="41053" y="-42950"/>
                    <a:pt x="0" y="230894"/>
                    <a:pt x="0" y="23089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57DD0D89-F955-81F3-34A7-F5D5081E60B2}"/>
                </a:ext>
              </a:extLst>
            </p:cNvPr>
            <p:cNvSpPr/>
            <p:nvPr/>
          </p:nvSpPr>
          <p:spPr>
            <a:xfrm>
              <a:off x="4548949" y="3170002"/>
              <a:ext cx="112268" cy="265855"/>
            </a:xfrm>
            <a:custGeom>
              <a:avLst/>
              <a:gdLst>
                <a:gd name="connsiteX0" fmla="*/ 0 w 112268"/>
                <a:gd name="connsiteY0" fmla="*/ 265855 h 265855"/>
                <a:gd name="connsiteX1" fmla="*/ 99536 w 112268"/>
                <a:gd name="connsiteY1" fmla="*/ 7156 h 265855"/>
                <a:gd name="connsiteX2" fmla="*/ 0 w 112268"/>
                <a:gd name="connsiteY2" fmla="*/ 265855 h 2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68" h="265855">
                  <a:moveTo>
                    <a:pt x="0" y="265855"/>
                  </a:moveTo>
                  <a:cubicBezTo>
                    <a:pt x="0" y="265855"/>
                    <a:pt x="157258" y="44589"/>
                    <a:pt x="99536" y="7156"/>
                  </a:cubicBezTo>
                  <a:cubicBezTo>
                    <a:pt x="9811" y="-51137"/>
                    <a:pt x="0" y="265855"/>
                    <a:pt x="0" y="265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F7F7D6DA-D45F-2B13-09AE-0D947B2D01E6}"/>
                </a:ext>
              </a:extLst>
            </p:cNvPr>
            <p:cNvSpPr/>
            <p:nvPr/>
          </p:nvSpPr>
          <p:spPr>
            <a:xfrm>
              <a:off x="4420647" y="3507295"/>
              <a:ext cx="232013" cy="198462"/>
            </a:xfrm>
            <a:custGeom>
              <a:avLst/>
              <a:gdLst>
                <a:gd name="connsiteX0" fmla="*/ 0 w 232013"/>
                <a:gd name="connsiteY0" fmla="*/ 0 h 198462"/>
                <a:gd name="connsiteX1" fmla="*/ 228028 w 232013"/>
                <a:gd name="connsiteY1" fmla="*/ 188881 h 198462"/>
                <a:gd name="connsiteX2" fmla="*/ 0 w 232013"/>
                <a:gd name="connsiteY2" fmla="*/ 0 h 19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013" h="198462">
                  <a:moveTo>
                    <a:pt x="0" y="0"/>
                  </a:moveTo>
                  <a:cubicBezTo>
                    <a:pt x="0" y="0"/>
                    <a:pt x="267557" y="128016"/>
                    <a:pt x="228028" y="188881"/>
                  </a:cubicBezTo>
                  <a:cubicBezTo>
                    <a:pt x="188500" y="2498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6" name="Graphic 454">
            <a:extLst>
              <a:ext uri="{FF2B5EF4-FFF2-40B4-BE49-F238E27FC236}">
                <a16:creationId xmlns:a16="http://schemas.microsoft.com/office/drawing/2014/main" id="{BC3BD4B3-DCC2-D0B6-4C46-215C4085E54D}"/>
              </a:ext>
            </a:extLst>
          </p:cNvPr>
          <p:cNvGrpSpPr/>
          <p:nvPr/>
        </p:nvGrpSpPr>
        <p:grpSpPr>
          <a:xfrm rot="18829776">
            <a:off x="4471122" y="314036"/>
            <a:ext cx="944233" cy="745140"/>
            <a:chOff x="5329237" y="5705475"/>
            <a:chExt cx="944233" cy="745140"/>
          </a:xfrm>
        </p:grpSpPr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45DCE74C-DBD8-B008-3E81-76BFE51EEEB1}"/>
                </a:ext>
              </a:extLst>
            </p:cNvPr>
            <p:cNvSpPr/>
            <p:nvPr/>
          </p:nvSpPr>
          <p:spPr>
            <a:xfrm>
              <a:off x="5441729" y="5879315"/>
              <a:ext cx="429742" cy="571300"/>
            </a:xfrm>
            <a:custGeom>
              <a:avLst/>
              <a:gdLst>
                <a:gd name="connsiteX0" fmla="*/ 428908 w 429742"/>
                <a:gd name="connsiteY0" fmla="*/ 571301 h 571300"/>
                <a:gd name="connsiteX1" fmla="*/ 134014 w 429742"/>
                <a:gd name="connsiteY1" fmla="*/ 193063 h 571300"/>
                <a:gd name="connsiteX2" fmla="*/ 188021 w 429742"/>
                <a:gd name="connsiteY2" fmla="*/ 12945 h 571300"/>
                <a:gd name="connsiteX3" fmla="*/ 428908 w 429742"/>
                <a:gd name="connsiteY3" fmla="*/ 571301 h 5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742" h="571300">
                  <a:moveTo>
                    <a:pt x="428908" y="571301"/>
                  </a:moveTo>
                  <a:cubicBezTo>
                    <a:pt x="428908" y="571301"/>
                    <a:pt x="377092" y="296695"/>
                    <a:pt x="134014" y="193063"/>
                  </a:cubicBezTo>
                  <a:cubicBezTo>
                    <a:pt x="-120589" y="84573"/>
                    <a:pt x="39431" y="-41062"/>
                    <a:pt x="188021" y="12945"/>
                  </a:cubicBezTo>
                  <a:cubicBezTo>
                    <a:pt x="336611" y="67047"/>
                    <a:pt x="440148" y="319174"/>
                    <a:pt x="428908" y="57130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F61C1764-305F-69A8-EFEB-766D1AFF8427}"/>
                </a:ext>
              </a:extLst>
            </p:cNvPr>
            <p:cNvSpPr/>
            <p:nvPr/>
          </p:nvSpPr>
          <p:spPr>
            <a:xfrm>
              <a:off x="5577600" y="5967000"/>
              <a:ext cx="293037" cy="483615"/>
            </a:xfrm>
            <a:custGeom>
              <a:avLst/>
              <a:gdLst>
                <a:gd name="connsiteX0" fmla="*/ 293038 w 293037"/>
                <a:gd name="connsiteY0" fmla="*/ 483615 h 483615"/>
                <a:gd name="connsiteX1" fmla="*/ 175976 w 293037"/>
                <a:gd name="connsiteY1" fmla="*/ 190912 h 483615"/>
                <a:gd name="connsiteX2" fmla="*/ 2621 w 293037"/>
                <a:gd name="connsiteY2" fmla="*/ 8603 h 483615"/>
                <a:gd name="connsiteX3" fmla="*/ 293038 w 293037"/>
                <a:gd name="connsiteY3" fmla="*/ 483615 h 48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37" h="483615">
                  <a:moveTo>
                    <a:pt x="293038" y="483615"/>
                  </a:moveTo>
                  <a:cubicBezTo>
                    <a:pt x="293038" y="483615"/>
                    <a:pt x="290752" y="350837"/>
                    <a:pt x="175976" y="190912"/>
                  </a:cubicBezTo>
                  <a:cubicBezTo>
                    <a:pt x="61199" y="31178"/>
                    <a:pt x="-15382" y="51371"/>
                    <a:pt x="2621" y="8603"/>
                  </a:cubicBezTo>
                  <a:cubicBezTo>
                    <a:pt x="20623" y="-34164"/>
                    <a:pt x="279512" y="76136"/>
                    <a:pt x="293038" y="4836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092505A-F393-A378-EB16-DCB42A1EDFE2}"/>
                </a:ext>
              </a:extLst>
            </p:cNvPr>
            <p:cNvSpPr/>
            <p:nvPr/>
          </p:nvSpPr>
          <p:spPr>
            <a:xfrm>
              <a:off x="5828502" y="5707907"/>
              <a:ext cx="444968" cy="742708"/>
            </a:xfrm>
            <a:custGeom>
              <a:avLst/>
              <a:gdLst>
                <a:gd name="connsiteX0" fmla="*/ 328076 w 444968"/>
                <a:gd name="connsiteY0" fmla="*/ 206927 h 742708"/>
                <a:gd name="connsiteX1" fmla="*/ 42136 w 444968"/>
                <a:gd name="connsiteY1" fmla="*/ 742709 h 742708"/>
                <a:gd name="connsiteX2" fmla="*/ 26419 w 444968"/>
                <a:gd name="connsiteY2" fmla="*/ 238455 h 742708"/>
                <a:gd name="connsiteX3" fmla="*/ 404562 w 444968"/>
                <a:gd name="connsiteY3" fmla="*/ 8807 h 742708"/>
                <a:gd name="connsiteX4" fmla="*/ 328076 w 444968"/>
                <a:gd name="connsiteY4" fmla="*/ 206927 h 74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68" h="742708">
                  <a:moveTo>
                    <a:pt x="328076" y="206927"/>
                  </a:moveTo>
                  <a:cubicBezTo>
                    <a:pt x="328076" y="206927"/>
                    <a:pt x="80426" y="296939"/>
                    <a:pt x="42136" y="742709"/>
                  </a:cubicBezTo>
                  <a:cubicBezTo>
                    <a:pt x="42136" y="742709"/>
                    <a:pt x="-41113" y="468103"/>
                    <a:pt x="26419" y="238455"/>
                  </a:cubicBezTo>
                  <a:cubicBezTo>
                    <a:pt x="93952" y="8807"/>
                    <a:pt x="337315" y="-18910"/>
                    <a:pt x="404562" y="8807"/>
                  </a:cubicBezTo>
                  <a:cubicBezTo>
                    <a:pt x="481143" y="40335"/>
                    <a:pt x="445138" y="157397"/>
                    <a:pt x="328076" y="20692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E807FAE1-6990-D500-191B-D54720BE566C}"/>
                </a:ext>
              </a:extLst>
            </p:cNvPr>
            <p:cNvSpPr/>
            <p:nvPr/>
          </p:nvSpPr>
          <p:spPr>
            <a:xfrm>
              <a:off x="5858237" y="5793531"/>
              <a:ext cx="276230" cy="657083"/>
            </a:xfrm>
            <a:custGeom>
              <a:avLst/>
              <a:gdLst>
                <a:gd name="connsiteX0" fmla="*/ 12401 w 276230"/>
                <a:gd name="connsiteY0" fmla="*/ 657084 h 657083"/>
                <a:gd name="connsiteX1" fmla="*/ 109175 w 276230"/>
                <a:gd name="connsiteY1" fmla="*/ 186549 h 657083"/>
                <a:gd name="connsiteX2" fmla="*/ 273100 w 276230"/>
                <a:gd name="connsiteY2" fmla="*/ 8717 h 657083"/>
                <a:gd name="connsiteX3" fmla="*/ 12401 w 276230"/>
                <a:gd name="connsiteY3" fmla="*/ 657084 h 65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30" h="657083">
                  <a:moveTo>
                    <a:pt x="12401" y="657084"/>
                  </a:moveTo>
                  <a:cubicBezTo>
                    <a:pt x="12401" y="657084"/>
                    <a:pt x="-14650" y="344188"/>
                    <a:pt x="109175" y="186549"/>
                  </a:cubicBezTo>
                  <a:cubicBezTo>
                    <a:pt x="230809" y="31768"/>
                    <a:pt x="291102" y="51484"/>
                    <a:pt x="273100" y="8717"/>
                  </a:cubicBezTo>
                  <a:cubicBezTo>
                    <a:pt x="255193" y="-34050"/>
                    <a:pt x="-66371" y="65010"/>
                    <a:pt x="12401" y="65708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D0773219-6701-6FBC-A478-15B6014B8EC2}"/>
                </a:ext>
              </a:extLst>
            </p:cNvPr>
            <p:cNvSpPr/>
            <p:nvPr/>
          </p:nvSpPr>
          <p:spPr>
            <a:xfrm>
              <a:off x="5440774" y="5728048"/>
              <a:ext cx="92201" cy="92202"/>
            </a:xfrm>
            <a:custGeom>
              <a:avLst/>
              <a:gdLst>
                <a:gd name="connsiteX0" fmla="*/ 92202 w 92201"/>
                <a:gd name="connsiteY0" fmla="*/ 46101 h 92202"/>
                <a:gd name="connsiteX1" fmla="*/ 46101 w 92201"/>
                <a:gd name="connsiteY1" fmla="*/ 92202 h 92202"/>
                <a:gd name="connsiteX2" fmla="*/ 0 w 92201"/>
                <a:gd name="connsiteY2" fmla="*/ 46101 h 92202"/>
                <a:gd name="connsiteX3" fmla="*/ 46101 w 92201"/>
                <a:gd name="connsiteY3" fmla="*/ 0 h 92202"/>
                <a:gd name="connsiteX4" fmla="*/ 92202 w 92201"/>
                <a:gd name="connsiteY4" fmla="*/ 46101 h 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01" h="92202">
                  <a:moveTo>
                    <a:pt x="92202" y="46101"/>
                  </a:moveTo>
                  <a:cubicBezTo>
                    <a:pt x="92202" y="71533"/>
                    <a:pt x="71533" y="92202"/>
                    <a:pt x="46101" y="92202"/>
                  </a:cubicBezTo>
                  <a:cubicBezTo>
                    <a:pt x="20574" y="92202"/>
                    <a:pt x="0" y="71533"/>
                    <a:pt x="0" y="46101"/>
                  </a:cubicBezTo>
                  <a:cubicBezTo>
                    <a:pt x="0" y="20574"/>
                    <a:pt x="20669" y="0"/>
                    <a:pt x="46101" y="0"/>
                  </a:cubicBezTo>
                  <a:cubicBezTo>
                    <a:pt x="71533" y="-95"/>
                    <a:pt x="92202" y="20574"/>
                    <a:pt x="92202" y="4610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BA764BBD-5ACB-3E30-D02D-27756B341F30}"/>
                </a:ext>
              </a:extLst>
            </p:cNvPr>
            <p:cNvSpPr/>
            <p:nvPr/>
          </p:nvSpPr>
          <p:spPr>
            <a:xfrm>
              <a:off x="5591555" y="5739288"/>
              <a:ext cx="69722" cy="69722"/>
            </a:xfrm>
            <a:custGeom>
              <a:avLst/>
              <a:gdLst>
                <a:gd name="connsiteX0" fmla="*/ 69723 w 69722"/>
                <a:gd name="connsiteY0" fmla="*/ 34862 h 69722"/>
                <a:gd name="connsiteX1" fmla="*/ 34862 w 69722"/>
                <a:gd name="connsiteY1" fmla="*/ 69723 h 69722"/>
                <a:gd name="connsiteX2" fmla="*/ 0 w 69722"/>
                <a:gd name="connsiteY2" fmla="*/ 34862 h 69722"/>
                <a:gd name="connsiteX3" fmla="*/ 34862 w 69722"/>
                <a:gd name="connsiteY3" fmla="*/ 0 h 69722"/>
                <a:gd name="connsiteX4" fmla="*/ 69723 w 69722"/>
                <a:gd name="connsiteY4" fmla="*/ 34862 h 6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2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102C19F2-2E48-987D-E15B-4F96CD9F852E}"/>
                </a:ext>
              </a:extLst>
            </p:cNvPr>
            <p:cNvSpPr/>
            <p:nvPr/>
          </p:nvSpPr>
          <p:spPr>
            <a:xfrm>
              <a:off x="5827966" y="5705475"/>
              <a:ext cx="69722" cy="69723"/>
            </a:xfrm>
            <a:custGeom>
              <a:avLst/>
              <a:gdLst>
                <a:gd name="connsiteX0" fmla="*/ 69723 w 69722"/>
                <a:gd name="connsiteY0" fmla="*/ 34862 h 69723"/>
                <a:gd name="connsiteX1" fmla="*/ 34862 w 69722"/>
                <a:gd name="connsiteY1" fmla="*/ 69723 h 69723"/>
                <a:gd name="connsiteX2" fmla="*/ 0 w 69722"/>
                <a:gd name="connsiteY2" fmla="*/ 34862 h 69723"/>
                <a:gd name="connsiteX3" fmla="*/ 34862 w 69722"/>
                <a:gd name="connsiteY3" fmla="*/ 0 h 69723"/>
                <a:gd name="connsiteX4" fmla="*/ 69723 w 69722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3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3DA4DF7A-28FA-A039-58F8-E09D130F0D08}"/>
                </a:ext>
              </a:extLst>
            </p:cNvPr>
            <p:cNvSpPr/>
            <p:nvPr/>
          </p:nvSpPr>
          <p:spPr>
            <a:xfrm>
              <a:off x="5329237" y="5809011"/>
              <a:ext cx="69818" cy="69723"/>
            </a:xfrm>
            <a:custGeom>
              <a:avLst/>
              <a:gdLst>
                <a:gd name="connsiteX0" fmla="*/ 69818 w 69818"/>
                <a:gd name="connsiteY0" fmla="*/ 34862 h 69723"/>
                <a:gd name="connsiteX1" fmla="*/ 34957 w 69818"/>
                <a:gd name="connsiteY1" fmla="*/ 69723 h 69723"/>
                <a:gd name="connsiteX2" fmla="*/ 0 w 69818"/>
                <a:gd name="connsiteY2" fmla="*/ 34862 h 69723"/>
                <a:gd name="connsiteX3" fmla="*/ 34862 w 69818"/>
                <a:gd name="connsiteY3" fmla="*/ 0 h 69723"/>
                <a:gd name="connsiteX4" fmla="*/ 69818 w 69818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18" h="69723">
                  <a:moveTo>
                    <a:pt x="69818" y="34862"/>
                  </a:moveTo>
                  <a:cubicBezTo>
                    <a:pt x="69818" y="54102"/>
                    <a:pt x="54197" y="69723"/>
                    <a:pt x="34957" y="69723"/>
                  </a:cubicBezTo>
                  <a:cubicBezTo>
                    <a:pt x="15716" y="69723"/>
                    <a:pt x="0" y="54197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818" y="15621"/>
                    <a:pt x="69818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6C5B19E5-5763-3FE7-FEF2-972E9A1183BF}"/>
                </a:ext>
              </a:extLst>
            </p:cNvPr>
            <p:cNvSpPr/>
            <p:nvPr/>
          </p:nvSpPr>
          <p:spPr>
            <a:xfrm>
              <a:off x="5733287" y="5814631"/>
              <a:ext cx="67627" cy="67627"/>
            </a:xfrm>
            <a:custGeom>
              <a:avLst/>
              <a:gdLst>
                <a:gd name="connsiteX0" fmla="*/ 67628 w 67627"/>
                <a:gd name="connsiteY0" fmla="*/ 33814 h 67627"/>
                <a:gd name="connsiteX1" fmla="*/ 33814 w 67627"/>
                <a:gd name="connsiteY1" fmla="*/ 67627 h 67627"/>
                <a:gd name="connsiteX2" fmla="*/ 0 w 67627"/>
                <a:gd name="connsiteY2" fmla="*/ 33814 h 67627"/>
                <a:gd name="connsiteX3" fmla="*/ 33814 w 67627"/>
                <a:gd name="connsiteY3" fmla="*/ 0 h 67627"/>
                <a:gd name="connsiteX4" fmla="*/ 67628 w 67627"/>
                <a:gd name="connsiteY4" fmla="*/ 33814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7" h="67627">
                  <a:moveTo>
                    <a:pt x="67628" y="33814"/>
                  </a:moveTo>
                  <a:cubicBezTo>
                    <a:pt x="67628" y="52483"/>
                    <a:pt x="52483" y="67627"/>
                    <a:pt x="33814" y="67627"/>
                  </a:cubicBezTo>
                  <a:cubicBezTo>
                    <a:pt x="15145" y="67627"/>
                    <a:pt x="0" y="52483"/>
                    <a:pt x="0" y="33814"/>
                  </a:cubicBezTo>
                  <a:cubicBezTo>
                    <a:pt x="0" y="15145"/>
                    <a:pt x="15145" y="0"/>
                    <a:pt x="33814" y="0"/>
                  </a:cubicBezTo>
                  <a:cubicBezTo>
                    <a:pt x="52483" y="0"/>
                    <a:pt x="67628" y="15145"/>
                    <a:pt x="67628" y="338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730ED947-73E9-637E-8A6C-C1352B330C95}"/>
              </a:ext>
            </a:extLst>
          </p:cNvPr>
          <p:cNvCxnSpPr>
            <a:cxnSpLocks/>
          </p:cNvCxnSpPr>
          <p:nvPr/>
        </p:nvCxnSpPr>
        <p:spPr>
          <a:xfrm flipH="1">
            <a:off x="463206" y="2204282"/>
            <a:ext cx="6481" cy="244943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7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2D9AD1-473A-72CF-AAE5-834A715E5DF2}"/>
              </a:ext>
            </a:extLst>
          </p:cNvPr>
          <p:cNvSpPr txBox="1"/>
          <p:nvPr/>
        </p:nvSpPr>
        <p:spPr>
          <a:xfrm>
            <a:off x="1147976" y="1656350"/>
            <a:ext cx="4255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The All-Fun Inclusive Vacation</a:t>
            </a:r>
            <a:endParaRPr lang="en-ID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78835-AF24-7E84-62E8-9E561B085DAF}"/>
              </a:ext>
            </a:extLst>
          </p:cNvPr>
          <p:cNvSpPr txBox="1"/>
          <p:nvPr/>
        </p:nvSpPr>
        <p:spPr>
          <a:xfrm flipH="1">
            <a:off x="1147975" y="2987688"/>
            <a:ext cx="4255298" cy="2604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100" b="0" i="0" dirty="0">
                <a:solidFill>
                  <a:schemeClr val="bg1"/>
                </a:solidFill>
                <a:effectLst/>
                <a:cs typeface="Poppins" panose="00000500000000000000" pitchFamily="50" charset="0"/>
              </a:rPr>
              <a:t>Enjoy a luxurious 5-day, 4-night resort stay for two at your choice of select Xcaret Mexico destinations: Hotel Xcaret México or Hotel Xcaret Arte. This all-inclusive getaway covers all resort fees, offering you and your guest a seamless, worry-free experience. Immerse yourself in the beauty of Mexico with world-class amenities, dining, and activities—all included in your stay at these stunning properties. Perfect for a romantic escape or a memorable adventure, this package promises an unforgettable blend of relaxation and excitement.</a:t>
            </a:r>
            <a:endParaRPr lang="en-ID" sz="1100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0B23A-9E3A-3E13-DC4C-600503B89140}"/>
              </a:ext>
            </a:extLst>
          </p:cNvPr>
          <p:cNvSpPr/>
          <p:nvPr/>
        </p:nvSpPr>
        <p:spPr>
          <a:xfrm>
            <a:off x="7641140" y="812801"/>
            <a:ext cx="4550860" cy="523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aphic 11">
            <a:extLst>
              <a:ext uri="{FF2B5EF4-FFF2-40B4-BE49-F238E27FC236}">
                <a16:creationId xmlns:a16="http://schemas.microsoft.com/office/drawing/2014/main" id="{95C7F187-0445-EE80-2928-B35135575C6B}"/>
              </a:ext>
            </a:extLst>
          </p:cNvPr>
          <p:cNvGrpSpPr/>
          <p:nvPr/>
        </p:nvGrpSpPr>
        <p:grpSpPr>
          <a:xfrm>
            <a:off x="11345362" y="2270422"/>
            <a:ext cx="543273" cy="1140503"/>
            <a:chOff x="11345362" y="1684724"/>
            <a:chExt cx="543273" cy="1140503"/>
          </a:xfrm>
        </p:grpSpPr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0D2F2CCB-FA9A-B08E-A14C-0B831D05A13A}"/>
                </a:ext>
              </a:extLst>
            </p:cNvPr>
            <p:cNvGrpSpPr/>
            <p:nvPr/>
          </p:nvGrpSpPr>
          <p:grpSpPr>
            <a:xfrm>
              <a:off x="11345577" y="2429636"/>
              <a:ext cx="543058" cy="395591"/>
              <a:chOff x="11345577" y="2429636"/>
              <a:chExt cx="543058" cy="395591"/>
            </a:xfrm>
          </p:grpSpPr>
          <p:grpSp>
            <p:nvGrpSpPr>
              <p:cNvPr id="16" name="Graphic 11">
                <a:extLst>
                  <a:ext uri="{FF2B5EF4-FFF2-40B4-BE49-F238E27FC236}">
                    <a16:creationId xmlns:a16="http://schemas.microsoft.com/office/drawing/2014/main" id="{C89BB5FF-6736-66D7-3F58-71FF1D1BC4B7}"/>
                  </a:ext>
                </a:extLst>
              </p:cNvPr>
              <p:cNvGrpSpPr/>
              <p:nvPr/>
            </p:nvGrpSpPr>
            <p:grpSpPr>
              <a:xfrm>
                <a:off x="11345577" y="2429636"/>
                <a:ext cx="268528" cy="395591"/>
                <a:chOff x="11345577" y="2429636"/>
                <a:chExt cx="268528" cy="395591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4DA03CC-1835-A56E-301F-D82B324FBAD2}"/>
                    </a:ext>
                  </a:extLst>
                </p:cNvPr>
                <p:cNvSpPr/>
                <p:nvPr/>
              </p:nvSpPr>
              <p:spPr>
                <a:xfrm>
                  <a:off x="11345577" y="2429636"/>
                  <a:ext cx="268528" cy="395591"/>
                </a:xfrm>
                <a:custGeom>
                  <a:avLst/>
                  <a:gdLst>
                    <a:gd name="connsiteX0" fmla="*/ 97269 w 268528"/>
                    <a:gd name="connsiteY0" fmla="*/ 194786 h 395591"/>
                    <a:gd name="connsiteX1" fmla="*/ 248431 w 268528"/>
                    <a:gd name="connsiteY1" fmla="*/ 0 h 395591"/>
                    <a:gd name="connsiteX2" fmla="*/ 268529 w 268528"/>
                    <a:gd name="connsiteY2" fmla="*/ 144018 h 395591"/>
                    <a:gd name="connsiteX3" fmla="*/ 237001 w 268528"/>
                    <a:gd name="connsiteY3" fmla="*/ 298228 h 395591"/>
                    <a:gd name="connsiteX4" fmla="*/ 161658 w 268528"/>
                    <a:gd name="connsiteY4" fmla="*/ 393001 h 395591"/>
                    <a:gd name="connsiteX5" fmla="*/ 147847 w 268528"/>
                    <a:gd name="connsiteY5" fmla="*/ 395288 h 395591"/>
                    <a:gd name="connsiteX6" fmla="*/ 132702 w 268528"/>
                    <a:gd name="connsiteY6" fmla="*/ 366998 h 395591"/>
                    <a:gd name="connsiteX7" fmla="*/ 137179 w 268528"/>
                    <a:gd name="connsiteY7" fmla="*/ 304609 h 395591"/>
                    <a:gd name="connsiteX8" fmla="*/ 50597 w 268528"/>
                    <a:gd name="connsiteY8" fmla="*/ 343090 h 395591"/>
                    <a:gd name="connsiteX9" fmla="*/ 15640 w 268528"/>
                    <a:gd name="connsiteY9" fmla="*/ 332708 h 395591"/>
                    <a:gd name="connsiteX10" fmla="*/ 210 w 268528"/>
                    <a:gd name="connsiteY10" fmla="*/ 300990 h 395591"/>
                    <a:gd name="connsiteX11" fmla="*/ 9258 w 268528"/>
                    <a:gd name="connsiteY11" fmla="*/ 280416 h 395591"/>
                    <a:gd name="connsiteX12" fmla="*/ 97269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97269" y="194786"/>
                      </a:moveTo>
                      <a:cubicBezTo>
                        <a:pt x="163182" y="139922"/>
                        <a:pt x="223095" y="84773"/>
                        <a:pt x="248431" y="0"/>
                      </a:cubicBezTo>
                      <a:cubicBezTo>
                        <a:pt x="265290" y="45339"/>
                        <a:pt x="268529" y="96298"/>
                        <a:pt x="268529" y="144018"/>
                      </a:cubicBezTo>
                      <a:cubicBezTo>
                        <a:pt x="268529" y="195739"/>
                        <a:pt x="254908" y="250126"/>
                        <a:pt x="237001" y="298228"/>
                      </a:cubicBezTo>
                      <a:cubicBezTo>
                        <a:pt x="222428" y="337185"/>
                        <a:pt x="200139" y="377190"/>
                        <a:pt x="161658" y="393001"/>
                      </a:cubicBezTo>
                      <a:cubicBezTo>
                        <a:pt x="157277" y="394811"/>
                        <a:pt x="152514" y="396240"/>
                        <a:pt x="147847" y="395288"/>
                      </a:cubicBezTo>
                      <a:cubicBezTo>
                        <a:pt x="136512" y="392906"/>
                        <a:pt x="133083" y="378523"/>
                        <a:pt x="132702" y="366998"/>
                      </a:cubicBezTo>
                      <a:cubicBezTo>
                        <a:pt x="131940" y="346138"/>
                        <a:pt x="133464" y="325184"/>
                        <a:pt x="137179" y="304609"/>
                      </a:cubicBezTo>
                      <a:cubicBezTo>
                        <a:pt x="116129" y="329565"/>
                        <a:pt x="83268" y="344234"/>
                        <a:pt x="50597" y="343090"/>
                      </a:cubicBezTo>
                      <a:cubicBezTo>
                        <a:pt x="38214" y="342614"/>
                        <a:pt x="25641" y="339947"/>
                        <a:pt x="15640" y="332708"/>
                      </a:cubicBezTo>
                      <a:cubicBezTo>
                        <a:pt x="5639" y="325565"/>
                        <a:pt x="-1314" y="313277"/>
                        <a:pt x="210" y="300990"/>
                      </a:cubicBezTo>
                      <a:cubicBezTo>
                        <a:pt x="1162" y="293465"/>
                        <a:pt x="5067" y="286703"/>
                        <a:pt x="9258" y="280416"/>
                      </a:cubicBezTo>
                      <a:cubicBezTo>
                        <a:pt x="32023" y="246317"/>
                        <a:pt x="65646" y="221171"/>
                        <a:pt x="97269" y="194786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9FB1FEB-377D-F404-B99E-C18DE904A493}"/>
                    </a:ext>
                  </a:extLst>
                </p:cNvPr>
                <p:cNvSpPr/>
                <p:nvPr/>
              </p:nvSpPr>
              <p:spPr>
                <a:xfrm>
                  <a:off x="11482661" y="2560509"/>
                  <a:ext cx="90487" cy="173735"/>
                </a:xfrm>
                <a:custGeom>
                  <a:avLst/>
                  <a:gdLst>
                    <a:gd name="connsiteX0" fmla="*/ 0 w 90487"/>
                    <a:gd name="connsiteY0" fmla="*/ 173736 h 173735"/>
                    <a:gd name="connsiteX1" fmla="*/ 90488 w 90487"/>
                    <a:gd name="connsiteY1" fmla="*/ 0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0" y="173736"/>
                      </a:moveTo>
                      <a:cubicBezTo>
                        <a:pt x="58102" y="98584"/>
                        <a:pt x="90488" y="0"/>
                        <a:pt x="90488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aphic 11">
                <a:extLst>
                  <a:ext uri="{FF2B5EF4-FFF2-40B4-BE49-F238E27FC236}">
                    <a16:creationId xmlns:a16="http://schemas.microsoft.com/office/drawing/2014/main" id="{CF608974-9E9A-80B2-8166-B70BE8B9C07D}"/>
                  </a:ext>
                </a:extLst>
              </p:cNvPr>
              <p:cNvGrpSpPr/>
              <p:nvPr/>
            </p:nvGrpSpPr>
            <p:grpSpPr>
              <a:xfrm>
                <a:off x="11620107" y="2429636"/>
                <a:ext cx="268528" cy="395591"/>
                <a:chOff x="11620107" y="2429636"/>
                <a:chExt cx="268528" cy="395591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0224402-072D-66BE-FC61-61AC82665399}"/>
                    </a:ext>
                  </a:extLst>
                </p:cNvPr>
                <p:cNvSpPr/>
                <p:nvPr/>
              </p:nvSpPr>
              <p:spPr>
                <a:xfrm>
                  <a:off x="11620107" y="2429636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194786 h 395591"/>
                    <a:gd name="connsiteX1" fmla="*/ 20098 w 268528"/>
                    <a:gd name="connsiteY1" fmla="*/ 0 h 395591"/>
                    <a:gd name="connsiteX2" fmla="*/ 0 w 268528"/>
                    <a:gd name="connsiteY2" fmla="*/ 144018 h 395591"/>
                    <a:gd name="connsiteX3" fmla="*/ 31528 w 268528"/>
                    <a:gd name="connsiteY3" fmla="*/ 298228 h 395591"/>
                    <a:gd name="connsiteX4" fmla="*/ 106870 w 268528"/>
                    <a:gd name="connsiteY4" fmla="*/ 393001 h 395591"/>
                    <a:gd name="connsiteX5" fmla="*/ 120682 w 268528"/>
                    <a:gd name="connsiteY5" fmla="*/ 395288 h 395591"/>
                    <a:gd name="connsiteX6" fmla="*/ 135827 w 268528"/>
                    <a:gd name="connsiteY6" fmla="*/ 366998 h 395591"/>
                    <a:gd name="connsiteX7" fmla="*/ 131350 w 268528"/>
                    <a:gd name="connsiteY7" fmla="*/ 304609 h 395591"/>
                    <a:gd name="connsiteX8" fmla="*/ 217932 w 268528"/>
                    <a:gd name="connsiteY8" fmla="*/ 343090 h 395591"/>
                    <a:gd name="connsiteX9" fmla="*/ 252889 w 268528"/>
                    <a:gd name="connsiteY9" fmla="*/ 332708 h 395591"/>
                    <a:gd name="connsiteX10" fmla="*/ 268319 w 268528"/>
                    <a:gd name="connsiteY10" fmla="*/ 300990 h 395591"/>
                    <a:gd name="connsiteX11" fmla="*/ 259271 w 268528"/>
                    <a:gd name="connsiteY11" fmla="*/ 280416 h 395591"/>
                    <a:gd name="connsiteX12" fmla="*/ 171260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194786"/>
                      </a:moveTo>
                      <a:cubicBezTo>
                        <a:pt x="105346" y="139922"/>
                        <a:pt x="45434" y="84773"/>
                        <a:pt x="20098" y="0"/>
                      </a:cubicBezTo>
                      <a:cubicBezTo>
                        <a:pt x="3239" y="45339"/>
                        <a:pt x="0" y="96298"/>
                        <a:pt x="0" y="144018"/>
                      </a:cubicBezTo>
                      <a:cubicBezTo>
                        <a:pt x="0" y="195739"/>
                        <a:pt x="13621" y="250126"/>
                        <a:pt x="31528" y="298228"/>
                      </a:cubicBezTo>
                      <a:cubicBezTo>
                        <a:pt x="46101" y="337185"/>
                        <a:pt x="68390" y="377190"/>
                        <a:pt x="106870" y="393001"/>
                      </a:cubicBezTo>
                      <a:cubicBezTo>
                        <a:pt x="111252" y="394811"/>
                        <a:pt x="116015" y="396240"/>
                        <a:pt x="120682" y="395288"/>
                      </a:cubicBezTo>
                      <a:cubicBezTo>
                        <a:pt x="132017" y="392906"/>
                        <a:pt x="135446" y="378523"/>
                        <a:pt x="135827" y="366998"/>
                      </a:cubicBezTo>
                      <a:cubicBezTo>
                        <a:pt x="136589" y="346138"/>
                        <a:pt x="135065" y="325184"/>
                        <a:pt x="131350" y="304609"/>
                      </a:cubicBezTo>
                      <a:cubicBezTo>
                        <a:pt x="152400" y="329565"/>
                        <a:pt x="185261" y="344234"/>
                        <a:pt x="217932" y="343090"/>
                      </a:cubicBezTo>
                      <a:cubicBezTo>
                        <a:pt x="230315" y="342614"/>
                        <a:pt x="242888" y="339947"/>
                        <a:pt x="252889" y="332708"/>
                      </a:cubicBezTo>
                      <a:cubicBezTo>
                        <a:pt x="262890" y="325565"/>
                        <a:pt x="269843" y="313277"/>
                        <a:pt x="268319" y="300990"/>
                      </a:cubicBezTo>
                      <a:cubicBezTo>
                        <a:pt x="267367" y="293465"/>
                        <a:pt x="263462" y="286703"/>
                        <a:pt x="259271" y="280416"/>
                      </a:cubicBezTo>
                      <a:cubicBezTo>
                        <a:pt x="236506" y="246317"/>
                        <a:pt x="202883" y="221171"/>
                        <a:pt x="171260" y="194786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74BF7BC-47D4-8885-7EAA-0CBE0841057D}"/>
                    </a:ext>
                  </a:extLst>
                </p:cNvPr>
                <p:cNvSpPr/>
                <p:nvPr/>
              </p:nvSpPr>
              <p:spPr>
                <a:xfrm>
                  <a:off x="11661160" y="2560509"/>
                  <a:ext cx="90487" cy="173735"/>
                </a:xfrm>
                <a:custGeom>
                  <a:avLst/>
                  <a:gdLst>
                    <a:gd name="connsiteX0" fmla="*/ 90488 w 90487"/>
                    <a:gd name="connsiteY0" fmla="*/ 173736 h 173735"/>
                    <a:gd name="connsiteX1" fmla="*/ 0 w 90487"/>
                    <a:gd name="connsiteY1" fmla="*/ 0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90488" y="173736"/>
                      </a:moveTo>
                      <a:cubicBezTo>
                        <a:pt x="32385" y="98584"/>
                        <a:pt x="0" y="0"/>
                        <a:pt x="0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aphic 11">
              <a:extLst>
                <a:ext uri="{FF2B5EF4-FFF2-40B4-BE49-F238E27FC236}">
                  <a16:creationId xmlns:a16="http://schemas.microsoft.com/office/drawing/2014/main" id="{AA091915-04CA-52CB-C58D-BC81F6F5F0FB}"/>
                </a:ext>
              </a:extLst>
            </p:cNvPr>
            <p:cNvGrpSpPr/>
            <p:nvPr/>
          </p:nvGrpSpPr>
          <p:grpSpPr>
            <a:xfrm>
              <a:off x="11345362" y="1684724"/>
              <a:ext cx="543273" cy="395630"/>
              <a:chOff x="11345362" y="1684724"/>
              <a:chExt cx="543273" cy="395630"/>
            </a:xfrm>
          </p:grpSpPr>
          <p:grpSp>
            <p:nvGrpSpPr>
              <p:cNvPr id="23" name="Graphic 11">
                <a:extLst>
                  <a:ext uri="{FF2B5EF4-FFF2-40B4-BE49-F238E27FC236}">
                    <a16:creationId xmlns:a16="http://schemas.microsoft.com/office/drawing/2014/main" id="{6D2E86DD-9A09-31E5-481B-2E3E1E6D4E8D}"/>
                  </a:ext>
                </a:extLst>
              </p:cNvPr>
              <p:cNvGrpSpPr/>
              <p:nvPr/>
            </p:nvGrpSpPr>
            <p:grpSpPr>
              <a:xfrm>
                <a:off x="11345362" y="1684724"/>
                <a:ext cx="268743" cy="395630"/>
                <a:chOff x="11345362" y="1684724"/>
                <a:chExt cx="268743" cy="395630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B3B6AF6-BECD-7AAB-3CFE-29D670BE6132}"/>
                    </a:ext>
                  </a:extLst>
                </p:cNvPr>
                <p:cNvSpPr/>
                <p:nvPr/>
              </p:nvSpPr>
              <p:spPr>
                <a:xfrm>
                  <a:off x="11345362" y="1684724"/>
                  <a:ext cx="268743" cy="395630"/>
                </a:xfrm>
                <a:custGeom>
                  <a:avLst/>
                  <a:gdLst>
                    <a:gd name="connsiteX0" fmla="*/ 97484 w 268743"/>
                    <a:gd name="connsiteY0" fmla="*/ 200844 h 395630"/>
                    <a:gd name="connsiteX1" fmla="*/ 248646 w 268743"/>
                    <a:gd name="connsiteY1" fmla="*/ 395630 h 395630"/>
                    <a:gd name="connsiteX2" fmla="*/ 268744 w 268743"/>
                    <a:gd name="connsiteY2" fmla="*/ 251612 h 395630"/>
                    <a:gd name="connsiteX3" fmla="*/ 237216 w 268743"/>
                    <a:gd name="connsiteY3" fmla="*/ 97402 h 395630"/>
                    <a:gd name="connsiteX4" fmla="*/ 161873 w 268743"/>
                    <a:gd name="connsiteY4" fmla="*/ 2629 h 395630"/>
                    <a:gd name="connsiteX5" fmla="*/ 147967 w 268743"/>
                    <a:gd name="connsiteY5" fmla="*/ 343 h 395630"/>
                    <a:gd name="connsiteX6" fmla="*/ 132822 w 268743"/>
                    <a:gd name="connsiteY6" fmla="*/ 28632 h 395630"/>
                    <a:gd name="connsiteX7" fmla="*/ 137299 w 268743"/>
                    <a:gd name="connsiteY7" fmla="*/ 91021 h 395630"/>
                    <a:gd name="connsiteX8" fmla="*/ 50621 w 268743"/>
                    <a:gd name="connsiteY8" fmla="*/ 52635 h 395630"/>
                    <a:gd name="connsiteX9" fmla="*/ 15665 w 268743"/>
                    <a:gd name="connsiteY9" fmla="*/ 63017 h 395630"/>
                    <a:gd name="connsiteX10" fmla="*/ 234 w 268743"/>
                    <a:gd name="connsiteY10" fmla="*/ 94640 h 395630"/>
                    <a:gd name="connsiteX11" fmla="*/ 9283 w 268743"/>
                    <a:gd name="connsiteY11" fmla="*/ 115214 h 395630"/>
                    <a:gd name="connsiteX12" fmla="*/ 97484 w 268743"/>
                    <a:gd name="connsiteY12" fmla="*/ 200844 h 39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743" h="395630">
                      <a:moveTo>
                        <a:pt x="97484" y="200844"/>
                      </a:moveTo>
                      <a:cubicBezTo>
                        <a:pt x="163397" y="255708"/>
                        <a:pt x="223310" y="310858"/>
                        <a:pt x="248646" y="395630"/>
                      </a:cubicBezTo>
                      <a:cubicBezTo>
                        <a:pt x="265505" y="350291"/>
                        <a:pt x="268744" y="299332"/>
                        <a:pt x="268744" y="251612"/>
                      </a:cubicBezTo>
                      <a:cubicBezTo>
                        <a:pt x="268744" y="199891"/>
                        <a:pt x="255123" y="145504"/>
                        <a:pt x="237216" y="97402"/>
                      </a:cubicBezTo>
                      <a:cubicBezTo>
                        <a:pt x="222643" y="58445"/>
                        <a:pt x="200354" y="18440"/>
                        <a:pt x="161873" y="2629"/>
                      </a:cubicBezTo>
                      <a:cubicBezTo>
                        <a:pt x="157397" y="819"/>
                        <a:pt x="152634" y="-705"/>
                        <a:pt x="147967" y="343"/>
                      </a:cubicBezTo>
                      <a:cubicBezTo>
                        <a:pt x="136632" y="2724"/>
                        <a:pt x="133203" y="17107"/>
                        <a:pt x="132822" y="28632"/>
                      </a:cubicBezTo>
                      <a:cubicBezTo>
                        <a:pt x="132060" y="49492"/>
                        <a:pt x="133584" y="70447"/>
                        <a:pt x="137299" y="91021"/>
                      </a:cubicBezTo>
                      <a:cubicBezTo>
                        <a:pt x="116153" y="66065"/>
                        <a:pt x="83292" y="51492"/>
                        <a:pt x="50621" y="52635"/>
                      </a:cubicBezTo>
                      <a:cubicBezTo>
                        <a:pt x="38334" y="53016"/>
                        <a:pt x="25666" y="55778"/>
                        <a:pt x="15665" y="63017"/>
                      </a:cubicBezTo>
                      <a:cubicBezTo>
                        <a:pt x="5568" y="70161"/>
                        <a:pt x="-1385" y="82448"/>
                        <a:pt x="234" y="94640"/>
                      </a:cubicBezTo>
                      <a:cubicBezTo>
                        <a:pt x="1187" y="102165"/>
                        <a:pt x="5092" y="108928"/>
                        <a:pt x="9283" y="115214"/>
                      </a:cubicBezTo>
                      <a:cubicBezTo>
                        <a:pt x="32238" y="149314"/>
                        <a:pt x="65861" y="174460"/>
                        <a:pt x="97484" y="200844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2B24D52-00FA-7C40-E703-F688560E26F3}"/>
                    </a:ext>
                  </a:extLst>
                </p:cNvPr>
                <p:cNvSpPr/>
                <p:nvPr/>
              </p:nvSpPr>
              <p:spPr>
                <a:xfrm>
                  <a:off x="11482661" y="1775745"/>
                  <a:ext cx="90487" cy="173735"/>
                </a:xfrm>
                <a:custGeom>
                  <a:avLst/>
                  <a:gdLst>
                    <a:gd name="connsiteX0" fmla="*/ 0 w 90487"/>
                    <a:gd name="connsiteY0" fmla="*/ 0 h 173735"/>
                    <a:gd name="connsiteX1" fmla="*/ 90488 w 90487"/>
                    <a:gd name="connsiteY1" fmla="*/ 173736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0" y="0"/>
                      </a:moveTo>
                      <a:cubicBezTo>
                        <a:pt x="58102" y="75152"/>
                        <a:pt x="90488" y="173736"/>
                        <a:pt x="90488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aphic 11">
                <a:extLst>
                  <a:ext uri="{FF2B5EF4-FFF2-40B4-BE49-F238E27FC236}">
                    <a16:creationId xmlns:a16="http://schemas.microsoft.com/office/drawing/2014/main" id="{AEA81FDD-DFDB-61B9-E229-FE56D40BC8F4}"/>
                  </a:ext>
                </a:extLst>
              </p:cNvPr>
              <p:cNvGrpSpPr/>
              <p:nvPr/>
            </p:nvGrpSpPr>
            <p:grpSpPr>
              <a:xfrm>
                <a:off x="11620107" y="1684763"/>
                <a:ext cx="268528" cy="395591"/>
                <a:chOff x="11620107" y="1684763"/>
                <a:chExt cx="268528" cy="395591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5BEF677-3D83-5633-6320-B688F62D35DD}"/>
                    </a:ext>
                  </a:extLst>
                </p:cNvPr>
                <p:cNvSpPr/>
                <p:nvPr/>
              </p:nvSpPr>
              <p:spPr>
                <a:xfrm>
                  <a:off x="11620107" y="1684763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200805 h 395591"/>
                    <a:gd name="connsiteX1" fmla="*/ 20098 w 268528"/>
                    <a:gd name="connsiteY1" fmla="*/ 395592 h 395591"/>
                    <a:gd name="connsiteX2" fmla="*/ 0 w 268528"/>
                    <a:gd name="connsiteY2" fmla="*/ 251574 h 395591"/>
                    <a:gd name="connsiteX3" fmla="*/ 31528 w 268528"/>
                    <a:gd name="connsiteY3" fmla="*/ 97364 h 395591"/>
                    <a:gd name="connsiteX4" fmla="*/ 106870 w 268528"/>
                    <a:gd name="connsiteY4" fmla="*/ 2590 h 395591"/>
                    <a:gd name="connsiteX5" fmla="*/ 120682 w 268528"/>
                    <a:gd name="connsiteY5" fmla="*/ 304 h 395591"/>
                    <a:gd name="connsiteX6" fmla="*/ 135827 w 268528"/>
                    <a:gd name="connsiteY6" fmla="*/ 28593 h 395591"/>
                    <a:gd name="connsiteX7" fmla="*/ 131350 w 268528"/>
                    <a:gd name="connsiteY7" fmla="*/ 90982 h 395591"/>
                    <a:gd name="connsiteX8" fmla="*/ 217932 w 268528"/>
                    <a:gd name="connsiteY8" fmla="*/ 52501 h 395591"/>
                    <a:gd name="connsiteX9" fmla="*/ 252889 w 268528"/>
                    <a:gd name="connsiteY9" fmla="*/ 62883 h 395591"/>
                    <a:gd name="connsiteX10" fmla="*/ 268319 w 268528"/>
                    <a:gd name="connsiteY10" fmla="*/ 94602 h 395591"/>
                    <a:gd name="connsiteX11" fmla="*/ 259271 w 268528"/>
                    <a:gd name="connsiteY11" fmla="*/ 115176 h 395591"/>
                    <a:gd name="connsiteX12" fmla="*/ 171260 w 268528"/>
                    <a:gd name="connsiteY12" fmla="*/ 200805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200805"/>
                      </a:moveTo>
                      <a:cubicBezTo>
                        <a:pt x="105346" y="255669"/>
                        <a:pt x="45434" y="310819"/>
                        <a:pt x="20098" y="395592"/>
                      </a:cubicBezTo>
                      <a:cubicBezTo>
                        <a:pt x="3239" y="350253"/>
                        <a:pt x="0" y="299294"/>
                        <a:pt x="0" y="251574"/>
                      </a:cubicBezTo>
                      <a:cubicBezTo>
                        <a:pt x="0" y="199853"/>
                        <a:pt x="13621" y="145465"/>
                        <a:pt x="31528" y="97364"/>
                      </a:cubicBezTo>
                      <a:cubicBezTo>
                        <a:pt x="46101" y="58407"/>
                        <a:pt x="68390" y="18402"/>
                        <a:pt x="106870" y="2590"/>
                      </a:cubicBezTo>
                      <a:cubicBezTo>
                        <a:pt x="111252" y="780"/>
                        <a:pt x="116015" y="-648"/>
                        <a:pt x="120682" y="304"/>
                      </a:cubicBezTo>
                      <a:cubicBezTo>
                        <a:pt x="132017" y="2685"/>
                        <a:pt x="135446" y="17068"/>
                        <a:pt x="135827" y="28593"/>
                      </a:cubicBezTo>
                      <a:cubicBezTo>
                        <a:pt x="136589" y="49453"/>
                        <a:pt x="135065" y="70408"/>
                        <a:pt x="131350" y="90982"/>
                      </a:cubicBezTo>
                      <a:cubicBezTo>
                        <a:pt x="152400" y="65931"/>
                        <a:pt x="185261" y="51358"/>
                        <a:pt x="217932" y="52501"/>
                      </a:cubicBezTo>
                      <a:cubicBezTo>
                        <a:pt x="230315" y="52977"/>
                        <a:pt x="242888" y="55644"/>
                        <a:pt x="252889" y="62883"/>
                      </a:cubicBezTo>
                      <a:cubicBezTo>
                        <a:pt x="262890" y="70027"/>
                        <a:pt x="269843" y="82314"/>
                        <a:pt x="268319" y="94602"/>
                      </a:cubicBezTo>
                      <a:cubicBezTo>
                        <a:pt x="267367" y="102126"/>
                        <a:pt x="263462" y="108889"/>
                        <a:pt x="259271" y="115176"/>
                      </a:cubicBezTo>
                      <a:cubicBezTo>
                        <a:pt x="236506" y="149275"/>
                        <a:pt x="202883" y="174421"/>
                        <a:pt x="171260" y="200805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EF3E09D3-EFD0-E73F-5F9C-A5303FE86777}"/>
                    </a:ext>
                  </a:extLst>
                </p:cNvPr>
                <p:cNvSpPr/>
                <p:nvPr/>
              </p:nvSpPr>
              <p:spPr>
                <a:xfrm>
                  <a:off x="11661160" y="1775745"/>
                  <a:ext cx="90487" cy="173735"/>
                </a:xfrm>
                <a:custGeom>
                  <a:avLst/>
                  <a:gdLst>
                    <a:gd name="connsiteX0" fmla="*/ 90488 w 90487"/>
                    <a:gd name="connsiteY0" fmla="*/ 0 h 173735"/>
                    <a:gd name="connsiteX1" fmla="*/ 0 w 90487"/>
                    <a:gd name="connsiteY1" fmla="*/ 173736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90488" y="0"/>
                      </a:moveTo>
                      <a:cubicBezTo>
                        <a:pt x="32385" y="75152"/>
                        <a:pt x="0" y="173736"/>
                        <a:pt x="0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aphic 11">
              <a:extLst>
                <a:ext uri="{FF2B5EF4-FFF2-40B4-BE49-F238E27FC236}">
                  <a16:creationId xmlns:a16="http://schemas.microsoft.com/office/drawing/2014/main" id="{0B1BAA37-910D-0CF0-6839-21658D175A88}"/>
                </a:ext>
              </a:extLst>
            </p:cNvPr>
            <p:cNvGrpSpPr/>
            <p:nvPr/>
          </p:nvGrpSpPr>
          <p:grpSpPr>
            <a:xfrm>
              <a:off x="11395624" y="2034049"/>
              <a:ext cx="442884" cy="441795"/>
              <a:chOff x="11395624" y="2034049"/>
              <a:chExt cx="442884" cy="441795"/>
            </a:xfrm>
          </p:grpSpPr>
          <p:grpSp>
            <p:nvGrpSpPr>
              <p:cNvPr id="30" name="Graphic 11">
                <a:extLst>
                  <a:ext uri="{FF2B5EF4-FFF2-40B4-BE49-F238E27FC236}">
                    <a16:creationId xmlns:a16="http://schemas.microsoft.com/office/drawing/2014/main" id="{779C0D02-D04A-287B-5EBF-CE97F0D2C2A3}"/>
                  </a:ext>
                </a:extLst>
              </p:cNvPr>
              <p:cNvGrpSpPr/>
              <p:nvPr/>
            </p:nvGrpSpPr>
            <p:grpSpPr>
              <a:xfrm>
                <a:off x="11395624" y="2034049"/>
                <a:ext cx="442884" cy="441795"/>
                <a:chOff x="11395624" y="2034049"/>
                <a:chExt cx="442884" cy="441795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78E2543-1103-52C2-432F-FB838D8779DF}"/>
                    </a:ext>
                  </a:extLst>
                </p:cNvPr>
                <p:cNvSpPr/>
                <p:nvPr/>
              </p:nvSpPr>
              <p:spPr>
                <a:xfrm>
                  <a:off x="11559420" y="2034049"/>
                  <a:ext cx="114946" cy="135649"/>
                </a:xfrm>
                <a:custGeom>
                  <a:avLst/>
                  <a:gdLst>
                    <a:gd name="connsiteX0" fmla="*/ 34970 w 114946"/>
                    <a:gd name="connsiteY0" fmla="*/ 131649 h 135649"/>
                    <a:gd name="connsiteX1" fmla="*/ 5919 w 114946"/>
                    <a:gd name="connsiteY1" fmla="*/ 89263 h 135649"/>
                    <a:gd name="connsiteX2" fmla="*/ 299 w 114946"/>
                    <a:gd name="connsiteY2" fmla="*/ 50782 h 135649"/>
                    <a:gd name="connsiteX3" fmla="*/ 56115 w 114946"/>
                    <a:gd name="connsiteY3" fmla="*/ 14 h 135649"/>
                    <a:gd name="connsiteX4" fmla="*/ 109646 w 114946"/>
                    <a:gd name="connsiteY4" fmla="*/ 31827 h 135649"/>
                    <a:gd name="connsiteX5" fmla="*/ 83166 w 114946"/>
                    <a:gd name="connsiteY5" fmla="*/ 135650 h 135649"/>
                    <a:gd name="connsiteX6" fmla="*/ 34970 w 114946"/>
                    <a:gd name="connsiteY6" fmla="*/ 131649 h 1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946" h="135649">
                      <a:moveTo>
                        <a:pt x="34970" y="131649"/>
                      </a:moveTo>
                      <a:cubicBezTo>
                        <a:pt x="22397" y="119743"/>
                        <a:pt x="12015" y="105456"/>
                        <a:pt x="5919" y="89263"/>
                      </a:cubicBezTo>
                      <a:cubicBezTo>
                        <a:pt x="1347" y="77071"/>
                        <a:pt x="-844" y="63831"/>
                        <a:pt x="299" y="50782"/>
                      </a:cubicBezTo>
                      <a:cubicBezTo>
                        <a:pt x="2966" y="20874"/>
                        <a:pt x="26207" y="585"/>
                        <a:pt x="56115" y="14"/>
                      </a:cubicBezTo>
                      <a:cubicBezTo>
                        <a:pt x="78213" y="-462"/>
                        <a:pt x="100216" y="11444"/>
                        <a:pt x="109646" y="31827"/>
                      </a:cubicBezTo>
                      <a:cubicBezTo>
                        <a:pt x="125076" y="65260"/>
                        <a:pt x="103931" y="108885"/>
                        <a:pt x="83166" y="135650"/>
                      </a:cubicBezTo>
                      <a:lnTo>
                        <a:pt x="34970" y="13164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1F151A0-17D6-C6F0-AE79-87747B3CAC66}"/>
                    </a:ext>
                  </a:extLst>
                </p:cNvPr>
                <p:cNvSpPr/>
                <p:nvPr/>
              </p:nvSpPr>
              <p:spPr>
                <a:xfrm>
                  <a:off x="11659266" y="2073861"/>
                  <a:ext cx="124192" cy="134509"/>
                </a:xfrm>
                <a:custGeom>
                  <a:avLst/>
                  <a:gdLst>
                    <a:gd name="connsiteX0" fmla="*/ 750 w 124192"/>
                    <a:gd name="connsiteY0" fmla="*/ 100220 h 134509"/>
                    <a:gd name="connsiteX1" fmla="*/ 6180 w 124192"/>
                    <a:gd name="connsiteY1" fmla="*/ 49070 h 134509"/>
                    <a:gd name="connsiteX2" fmla="*/ 26849 w 124192"/>
                    <a:gd name="connsiteY2" fmla="*/ 16209 h 134509"/>
                    <a:gd name="connsiteX3" fmla="*/ 102287 w 124192"/>
                    <a:gd name="connsiteY3" fmla="*/ 13828 h 134509"/>
                    <a:gd name="connsiteX4" fmla="*/ 122289 w 124192"/>
                    <a:gd name="connsiteY4" fmla="*/ 72788 h 134509"/>
                    <a:gd name="connsiteX5" fmla="*/ 34755 w 124192"/>
                    <a:gd name="connsiteY5" fmla="*/ 134510 h 134509"/>
                    <a:gd name="connsiteX6" fmla="*/ 750 w 124192"/>
                    <a:gd name="connsiteY6" fmla="*/ 100220 h 13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134509">
                      <a:moveTo>
                        <a:pt x="750" y="100220"/>
                      </a:moveTo>
                      <a:cubicBezTo>
                        <a:pt x="-1059" y="83075"/>
                        <a:pt x="274" y="65358"/>
                        <a:pt x="6180" y="49070"/>
                      </a:cubicBezTo>
                      <a:cubicBezTo>
                        <a:pt x="10561" y="36783"/>
                        <a:pt x="17610" y="25353"/>
                        <a:pt x="26849" y="16209"/>
                      </a:cubicBezTo>
                      <a:cubicBezTo>
                        <a:pt x="48280" y="-4841"/>
                        <a:pt x="79141" y="-5127"/>
                        <a:pt x="102287" y="13828"/>
                      </a:cubicBezTo>
                      <a:cubicBezTo>
                        <a:pt x="119337" y="27830"/>
                        <a:pt x="128385" y="51071"/>
                        <a:pt x="122289" y="72788"/>
                      </a:cubicBezTo>
                      <a:cubicBezTo>
                        <a:pt x="112288" y="108221"/>
                        <a:pt x="67902" y="127652"/>
                        <a:pt x="34755" y="134510"/>
                      </a:cubicBezTo>
                      <a:lnTo>
                        <a:pt x="750" y="10022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0B1EAC7-B7A4-9855-C0D1-1E1B143838BD}"/>
                    </a:ext>
                  </a:extLst>
                </p:cNvPr>
                <p:cNvSpPr/>
                <p:nvPr/>
              </p:nvSpPr>
              <p:spPr>
                <a:xfrm>
                  <a:off x="11704403" y="2176119"/>
                  <a:ext cx="134105" cy="115303"/>
                </a:xfrm>
                <a:custGeom>
                  <a:avLst/>
                  <a:gdLst>
                    <a:gd name="connsiteX0" fmla="*/ 0 w 134105"/>
                    <a:gd name="connsiteY0" fmla="*/ 47015 h 115303"/>
                    <a:gd name="connsiteX1" fmla="*/ 37243 w 134105"/>
                    <a:gd name="connsiteY1" fmla="*/ 11677 h 115303"/>
                    <a:gd name="connsiteX2" fmla="*/ 74295 w 134105"/>
                    <a:gd name="connsiteY2" fmla="*/ 152 h 115303"/>
                    <a:gd name="connsiteX3" fmla="*/ 133160 w 134105"/>
                    <a:gd name="connsiteY3" fmla="*/ 47300 h 115303"/>
                    <a:gd name="connsiteX4" fmla="*/ 110109 w 134105"/>
                    <a:gd name="connsiteY4" fmla="*/ 105117 h 115303"/>
                    <a:gd name="connsiteX5" fmla="*/ 3429 w 134105"/>
                    <a:gd name="connsiteY5" fmla="*/ 95211 h 115303"/>
                    <a:gd name="connsiteX6" fmla="*/ 0 w 134105"/>
                    <a:gd name="connsiteY6" fmla="*/ 47015 h 115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05" h="115303">
                      <a:moveTo>
                        <a:pt x="0" y="47015"/>
                      </a:moveTo>
                      <a:cubicBezTo>
                        <a:pt x="9716" y="32727"/>
                        <a:pt x="22289" y="20249"/>
                        <a:pt x="37243" y="11677"/>
                      </a:cubicBezTo>
                      <a:cubicBezTo>
                        <a:pt x="48577" y="5200"/>
                        <a:pt x="61341" y="1009"/>
                        <a:pt x="74295" y="152"/>
                      </a:cubicBezTo>
                      <a:cubicBezTo>
                        <a:pt x="104203" y="-1944"/>
                        <a:pt x="127921" y="17868"/>
                        <a:pt x="133160" y="47300"/>
                      </a:cubicBezTo>
                      <a:cubicBezTo>
                        <a:pt x="137065" y="69017"/>
                        <a:pt x="128778" y="92639"/>
                        <a:pt x="110109" y="105117"/>
                      </a:cubicBezTo>
                      <a:cubicBezTo>
                        <a:pt x="79534" y="125596"/>
                        <a:pt x="33147" y="111499"/>
                        <a:pt x="3429" y="95211"/>
                      </a:cubicBezTo>
                      <a:lnTo>
                        <a:pt x="0" y="4701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A3874155-F00F-2EE8-1301-CC3C915A8CDF}"/>
                    </a:ext>
                  </a:extLst>
                </p:cNvPr>
                <p:cNvSpPr/>
                <p:nvPr/>
              </p:nvSpPr>
              <p:spPr>
                <a:xfrm>
                  <a:off x="11677828" y="2284906"/>
                  <a:ext cx="138280" cy="120511"/>
                </a:xfrm>
                <a:custGeom>
                  <a:avLst/>
                  <a:gdLst>
                    <a:gd name="connsiteX0" fmla="*/ 28575 w 138280"/>
                    <a:gd name="connsiteY0" fmla="*/ 4427 h 120511"/>
                    <a:gd name="connsiteX1" fmla="*/ 79915 w 138280"/>
                    <a:gd name="connsiteY1" fmla="*/ 1760 h 120511"/>
                    <a:gd name="connsiteX2" fmla="*/ 115633 w 138280"/>
                    <a:gd name="connsiteY2" fmla="*/ 17095 h 120511"/>
                    <a:gd name="connsiteX3" fmla="*/ 129731 w 138280"/>
                    <a:gd name="connsiteY3" fmla="*/ 91200 h 120511"/>
                    <a:gd name="connsiteX4" fmla="*/ 74676 w 138280"/>
                    <a:gd name="connsiteY4" fmla="*/ 120156 h 120511"/>
                    <a:gd name="connsiteX5" fmla="*/ 0 w 138280"/>
                    <a:gd name="connsiteY5" fmla="*/ 43384 h 120511"/>
                    <a:gd name="connsiteX6" fmla="*/ 28575 w 138280"/>
                    <a:gd name="connsiteY6" fmla="*/ 4427 h 12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280" h="120511">
                      <a:moveTo>
                        <a:pt x="28575" y="4427"/>
                      </a:moveTo>
                      <a:cubicBezTo>
                        <a:pt x="45244" y="-50"/>
                        <a:pt x="62960" y="-1479"/>
                        <a:pt x="79915" y="1760"/>
                      </a:cubicBezTo>
                      <a:cubicBezTo>
                        <a:pt x="92678" y="4141"/>
                        <a:pt x="105156" y="9285"/>
                        <a:pt x="115633" y="17095"/>
                      </a:cubicBezTo>
                      <a:cubicBezTo>
                        <a:pt x="139732" y="34907"/>
                        <a:pt x="144875" y="65387"/>
                        <a:pt x="129731" y="91200"/>
                      </a:cubicBezTo>
                      <a:cubicBezTo>
                        <a:pt x="118586" y="110250"/>
                        <a:pt x="96965" y="122823"/>
                        <a:pt x="74676" y="120156"/>
                      </a:cubicBezTo>
                      <a:cubicBezTo>
                        <a:pt x="38100" y="115869"/>
                        <a:pt x="12002" y="75007"/>
                        <a:pt x="0" y="43384"/>
                      </a:cubicBezTo>
                      <a:lnTo>
                        <a:pt x="28575" y="442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91091973-DE89-20AA-2AF8-B978A0A76AAB}"/>
                    </a:ext>
                  </a:extLst>
                </p:cNvPr>
                <p:cNvSpPr/>
                <p:nvPr/>
              </p:nvSpPr>
              <p:spPr>
                <a:xfrm>
                  <a:off x="11607843" y="2340863"/>
                  <a:ext cx="116683" cy="134981"/>
                </a:xfrm>
                <a:custGeom>
                  <a:avLst/>
                  <a:gdLst>
                    <a:gd name="connsiteX0" fmla="*/ 57127 w 116683"/>
                    <a:gd name="connsiteY0" fmla="*/ 0 h 134981"/>
                    <a:gd name="connsiteX1" fmla="*/ 97894 w 116683"/>
                    <a:gd name="connsiteY1" fmla="*/ 31242 h 134981"/>
                    <a:gd name="connsiteX2" fmla="*/ 115134 w 116683"/>
                    <a:gd name="connsiteY2" fmla="*/ 66103 h 134981"/>
                    <a:gd name="connsiteX3" fmla="*/ 77796 w 116683"/>
                    <a:gd name="connsiteY3" fmla="*/ 131636 h 134981"/>
                    <a:gd name="connsiteX4" fmla="*/ 17122 w 116683"/>
                    <a:gd name="connsiteY4" fmla="*/ 117919 h 134981"/>
                    <a:gd name="connsiteX5" fmla="*/ 10168 w 116683"/>
                    <a:gd name="connsiteY5" fmla="*/ 11049 h 134981"/>
                    <a:gd name="connsiteX6" fmla="*/ 57127 w 116683"/>
                    <a:gd name="connsiteY6" fmla="*/ 0 h 13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3" h="134981">
                      <a:moveTo>
                        <a:pt x="57127" y="0"/>
                      </a:moveTo>
                      <a:cubicBezTo>
                        <a:pt x="72748" y="7429"/>
                        <a:pt x="87035" y="17812"/>
                        <a:pt x="97894" y="31242"/>
                      </a:cubicBezTo>
                      <a:cubicBezTo>
                        <a:pt x="106085" y="41434"/>
                        <a:pt x="112181" y="53340"/>
                        <a:pt x="115134" y="66103"/>
                      </a:cubicBezTo>
                      <a:cubicBezTo>
                        <a:pt x="121897" y="95345"/>
                        <a:pt x="105990" y="121825"/>
                        <a:pt x="77796" y="131636"/>
                      </a:cubicBezTo>
                      <a:cubicBezTo>
                        <a:pt x="56936" y="138874"/>
                        <a:pt x="32362" y="134398"/>
                        <a:pt x="17122" y="117919"/>
                      </a:cubicBezTo>
                      <a:cubicBezTo>
                        <a:pt x="-7834" y="90869"/>
                        <a:pt x="-1262" y="42863"/>
                        <a:pt x="10168" y="11049"/>
                      </a:cubicBezTo>
                      <a:lnTo>
                        <a:pt x="57127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79392549-1786-1677-2AB6-3B4736380305}"/>
                    </a:ext>
                  </a:extLst>
                </p:cNvPr>
                <p:cNvSpPr/>
                <p:nvPr/>
              </p:nvSpPr>
              <p:spPr>
                <a:xfrm>
                  <a:off x="11492812" y="2331147"/>
                  <a:ext cx="117821" cy="139970"/>
                </a:xfrm>
                <a:custGeom>
                  <a:avLst/>
                  <a:gdLst>
                    <a:gd name="connsiteX0" fmla="*/ 107102 w 117821"/>
                    <a:gd name="connsiteY0" fmla="*/ 22003 h 139970"/>
                    <a:gd name="connsiteX1" fmla="*/ 117770 w 117821"/>
                    <a:gd name="connsiteY1" fmla="*/ 72295 h 139970"/>
                    <a:gd name="connsiteX2" fmla="*/ 108245 w 117821"/>
                    <a:gd name="connsiteY2" fmla="*/ 110014 h 139970"/>
                    <a:gd name="connsiteX3" fmla="*/ 37284 w 117821"/>
                    <a:gd name="connsiteY3" fmla="*/ 135636 h 139970"/>
                    <a:gd name="connsiteX4" fmla="*/ 41 w 117821"/>
                    <a:gd name="connsiteY4" fmla="*/ 85820 h 139970"/>
                    <a:gd name="connsiteX5" fmla="*/ 64144 w 117821"/>
                    <a:gd name="connsiteY5" fmla="*/ 0 h 139970"/>
                    <a:gd name="connsiteX6" fmla="*/ 107102 w 117821"/>
                    <a:gd name="connsiteY6" fmla="*/ 22003 h 1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821" h="139970">
                      <a:moveTo>
                        <a:pt x="107102" y="22003"/>
                      </a:moveTo>
                      <a:cubicBezTo>
                        <a:pt x="114151" y="37814"/>
                        <a:pt x="118342" y="54959"/>
                        <a:pt x="117770" y="72295"/>
                      </a:cubicBezTo>
                      <a:cubicBezTo>
                        <a:pt x="117389" y="85344"/>
                        <a:pt x="114246" y="98393"/>
                        <a:pt x="108245" y="110014"/>
                      </a:cubicBezTo>
                      <a:cubicBezTo>
                        <a:pt x="94434" y="136589"/>
                        <a:pt x="65097" y="146495"/>
                        <a:pt x="37284" y="135636"/>
                      </a:cubicBezTo>
                      <a:cubicBezTo>
                        <a:pt x="16710" y="127635"/>
                        <a:pt x="898" y="108299"/>
                        <a:pt x="41" y="85820"/>
                      </a:cubicBezTo>
                      <a:cubicBezTo>
                        <a:pt x="-1388" y="49054"/>
                        <a:pt x="34807" y="16859"/>
                        <a:pt x="64144" y="0"/>
                      </a:cubicBezTo>
                      <a:lnTo>
                        <a:pt x="107102" y="220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EACAACD3-786D-2789-410A-586087E4EAF8}"/>
                    </a:ext>
                  </a:extLst>
                </p:cNvPr>
                <p:cNvSpPr/>
                <p:nvPr/>
              </p:nvSpPr>
              <p:spPr>
                <a:xfrm>
                  <a:off x="11408476" y="2272379"/>
                  <a:ext cx="134002" cy="119827"/>
                </a:xfrm>
                <a:custGeom>
                  <a:avLst/>
                  <a:gdLst>
                    <a:gd name="connsiteX0" fmla="*/ 134002 w 134002"/>
                    <a:gd name="connsiteY0" fmla="*/ 47910 h 119827"/>
                    <a:gd name="connsiteX1" fmla="*/ 109523 w 134002"/>
                    <a:gd name="connsiteY1" fmla="*/ 93059 h 119827"/>
                    <a:gd name="connsiteX2" fmla="*/ 77805 w 134002"/>
                    <a:gd name="connsiteY2" fmla="*/ 115538 h 119827"/>
                    <a:gd name="connsiteX3" fmla="*/ 7224 w 134002"/>
                    <a:gd name="connsiteY3" fmla="*/ 88868 h 119827"/>
                    <a:gd name="connsiteX4" fmla="*/ 11225 w 134002"/>
                    <a:gd name="connsiteY4" fmla="*/ 26765 h 119827"/>
                    <a:gd name="connsiteX5" fmla="*/ 115714 w 134002"/>
                    <a:gd name="connsiteY5" fmla="*/ 3143 h 119827"/>
                    <a:gd name="connsiteX6" fmla="*/ 134002 w 134002"/>
                    <a:gd name="connsiteY6" fmla="*/ 47910 h 11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002" h="119827">
                      <a:moveTo>
                        <a:pt x="134002" y="47910"/>
                      </a:moveTo>
                      <a:cubicBezTo>
                        <a:pt x="129144" y="64484"/>
                        <a:pt x="121143" y="80295"/>
                        <a:pt x="109523" y="93059"/>
                      </a:cubicBezTo>
                      <a:cubicBezTo>
                        <a:pt x="100760" y="102679"/>
                        <a:pt x="89901" y="110680"/>
                        <a:pt x="77805" y="115538"/>
                      </a:cubicBezTo>
                      <a:cubicBezTo>
                        <a:pt x="49992" y="126777"/>
                        <a:pt x="21321" y="115252"/>
                        <a:pt x="7224" y="88868"/>
                      </a:cubicBezTo>
                      <a:cubicBezTo>
                        <a:pt x="-3253" y="69342"/>
                        <a:pt x="-2682" y="44386"/>
                        <a:pt x="11225" y="26765"/>
                      </a:cubicBezTo>
                      <a:cubicBezTo>
                        <a:pt x="33990" y="-2191"/>
                        <a:pt x="82472" y="-3144"/>
                        <a:pt x="115714" y="3143"/>
                      </a:cubicBezTo>
                      <a:lnTo>
                        <a:pt x="134002" y="4791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604AD9A0-BCD6-5316-9B5B-BAD307314F85}"/>
                    </a:ext>
                  </a:extLst>
                </p:cNvPr>
                <p:cNvSpPr/>
                <p:nvPr/>
              </p:nvSpPr>
              <p:spPr>
                <a:xfrm>
                  <a:off x="11395624" y="2161195"/>
                  <a:ext cx="139710" cy="116023"/>
                </a:xfrm>
                <a:custGeom>
                  <a:avLst/>
                  <a:gdLst>
                    <a:gd name="connsiteX0" fmla="*/ 124566 w 139710"/>
                    <a:gd name="connsiteY0" fmla="*/ 96800 h 116023"/>
                    <a:gd name="connsiteX1" fmla="*/ 76560 w 139710"/>
                    <a:gd name="connsiteY1" fmla="*/ 115279 h 116023"/>
                    <a:gd name="connsiteX2" fmla="*/ 37888 w 139710"/>
                    <a:gd name="connsiteY2" fmla="*/ 111755 h 116023"/>
                    <a:gd name="connsiteX3" fmla="*/ 1503 w 139710"/>
                    <a:gd name="connsiteY3" fmla="*/ 45651 h 116023"/>
                    <a:gd name="connsiteX4" fmla="*/ 44937 w 139710"/>
                    <a:gd name="connsiteY4" fmla="*/ 1074 h 116023"/>
                    <a:gd name="connsiteX5" fmla="*/ 139710 w 139710"/>
                    <a:gd name="connsiteY5" fmla="*/ 50985 h 116023"/>
                    <a:gd name="connsiteX6" fmla="*/ 124566 w 139710"/>
                    <a:gd name="connsiteY6" fmla="*/ 96800 h 116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710" h="116023">
                      <a:moveTo>
                        <a:pt x="124566" y="96800"/>
                      </a:moveTo>
                      <a:cubicBezTo>
                        <a:pt x="110088" y="106230"/>
                        <a:pt x="93705" y="112993"/>
                        <a:pt x="76560" y="115279"/>
                      </a:cubicBezTo>
                      <a:cubicBezTo>
                        <a:pt x="63606" y="116898"/>
                        <a:pt x="50271" y="115946"/>
                        <a:pt x="37888" y="111755"/>
                      </a:cubicBezTo>
                      <a:cubicBezTo>
                        <a:pt x="9408" y="102230"/>
                        <a:pt x="-4879" y="74893"/>
                        <a:pt x="1503" y="45651"/>
                      </a:cubicBezTo>
                      <a:cubicBezTo>
                        <a:pt x="6170" y="24029"/>
                        <a:pt x="22839" y="5456"/>
                        <a:pt x="44937" y="1074"/>
                      </a:cubicBezTo>
                      <a:cubicBezTo>
                        <a:pt x="81036" y="-6165"/>
                        <a:pt x="118470" y="24601"/>
                        <a:pt x="139710" y="50985"/>
                      </a:cubicBezTo>
                      <a:lnTo>
                        <a:pt x="124566" y="9680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DBA7D9F-1F05-D307-FC63-7CF75710FD39}"/>
                    </a:ext>
                  </a:extLst>
                </p:cNvPr>
                <p:cNvSpPr/>
                <p:nvPr/>
              </p:nvSpPr>
              <p:spPr>
                <a:xfrm>
                  <a:off x="11459745" y="2064987"/>
                  <a:ext cx="125285" cy="131191"/>
                </a:xfrm>
                <a:custGeom>
                  <a:avLst/>
                  <a:gdLst>
                    <a:gd name="connsiteX0" fmla="*/ 83877 w 125285"/>
                    <a:gd name="connsiteY0" fmla="*/ 131191 h 131191"/>
                    <a:gd name="connsiteX1" fmla="*/ 35394 w 125285"/>
                    <a:gd name="connsiteY1" fmla="*/ 114046 h 131191"/>
                    <a:gd name="connsiteX2" fmla="*/ 8248 w 125285"/>
                    <a:gd name="connsiteY2" fmla="*/ 86233 h 131191"/>
                    <a:gd name="connsiteX3" fmla="*/ 23488 w 125285"/>
                    <a:gd name="connsiteY3" fmla="*/ 12319 h 131191"/>
                    <a:gd name="connsiteX4" fmla="*/ 85496 w 125285"/>
                    <a:gd name="connsiteY4" fmla="*/ 6604 h 131191"/>
                    <a:gd name="connsiteX5" fmla="*/ 125215 w 125285"/>
                    <a:gd name="connsiteY5" fmla="*/ 106045 h 131191"/>
                    <a:gd name="connsiteX6" fmla="*/ 83877 w 125285"/>
                    <a:gd name="connsiteY6" fmla="*/ 131191 h 1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85" h="131191">
                      <a:moveTo>
                        <a:pt x="83877" y="131191"/>
                      </a:moveTo>
                      <a:cubicBezTo>
                        <a:pt x="66732" y="129001"/>
                        <a:pt x="49872" y="123476"/>
                        <a:pt x="35394" y="114046"/>
                      </a:cubicBezTo>
                      <a:cubicBezTo>
                        <a:pt x="24536" y="106903"/>
                        <a:pt x="14916" y="97473"/>
                        <a:pt x="8248" y="86233"/>
                      </a:cubicBezTo>
                      <a:cubicBezTo>
                        <a:pt x="-7182" y="60516"/>
                        <a:pt x="-324" y="30417"/>
                        <a:pt x="23488" y="12319"/>
                      </a:cubicBezTo>
                      <a:cubicBezTo>
                        <a:pt x="41109" y="-1016"/>
                        <a:pt x="65779" y="-4445"/>
                        <a:pt x="85496" y="6604"/>
                      </a:cubicBezTo>
                      <a:cubicBezTo>
                        <a:pt x="117595" y="24511"/>
                        <a:pt x="126168" y="72232"/>
                        <a:pt x="125215" y="106045"/>
                      </a:cubicBezTo>
                      <a:lnTo>
                        <a:pt x="83877" y="13119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0" name="Graphic 11">
                  <a:extLst>
                    <a:ext uri="{FF2B5EF4-FFF2-40B4-BE49-F238E27FC236}">
                      <a16:creationId xmlns:a16="http://schemas.microsoft.com/office/drawing/2014/main" id="{E15E161E-6849-24C0-4E20-15CB33A8057E}"/>
                    </a:ext>
                  </a:extLst>
                </p:cNvPr>
                <p:cNvGrpSpPr/>
                <p:nvPr/>
              </p:nvGrpSpPr>
              <p:grpSpPr>
                <a:xfrm>
                  <a:off x="11451316" y="2089879"/>
                  <a:ext cx="331386" cy="329862"/>
                  <a:chOff x="11451316" y="2089879"/>
                  <a:chExt cx="331386" cy="329862"/>
                </a:xfrm>
                <a:solidFill>
                  <a:srgbClr val="261342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66A257A9-E71C-C3C1-3CAC-46218A20DEAC}"/>
                      </a:ext>
                    </a:extLst>
                  </p:cNvPr>
                  <p:cNvSpPr/>
                  <p:nvPr/>
                </p:nvSpPr>
                <p:spPr>
                  <a:xfrm>
                    <a:off x="11612868" y="2089879"/>
                    <a:ext cx="6096" cy="65532"/>
                  </a:xfrm>
                  <a:custGeom>
                    <a:avLst/>
                    <a:gdLst>
                      <a:gd name="connsiteX0" fmla="*/ 3048 w 6096"/>
                      <a:gd name="connsiteY0" fmla="*/ 65532 h 65532"/>
                      <a:gd name="connsiteX1" fmla="*/ 6096 w 6096"/>
                      <a:gd name="connsiteY1" fmla="*/ 32766 h 65532"/>
                      <a:gd name="connsiteX2" fmla="*/ 3048 w 6096"/>
                      <a:gd name="connsiteY2" fmla="*/ 0 h 65532"/>
                      <a:gd name="connsiteX3" fmla="*/ 0 w 6096"/>
                      <a:gd name="connsiteY3" fmla="*/ 32766 h 65532"/>
                      <a:gd name="connsiteX4" fmla="*/ 3048 w 6096"/>
                      <a:gd name="connsiteY4" fmla="*/ 65532 h 65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6" h="65532">
                        <a:moveTo>
                          <a:pt x="3048" y="65532"/>
                        </a:moveTo>
                        <a:cubicBezTo>
                          <a:pt x="4667" y="65532"/>
                          <a:pt x="6096" y="50864"/>
                          <a:pt x="6096" y="32766"/>
                        </a:cubicBezTo>
                        <a:cubicBezTo>
                          <a:pt x="6096" y="14669"/>
                          <a:pt x="4763" y="0"/>
                          <a:pt x="3048" y="0"/>
                        </a:cubicBezTo>
                        <a:cubicBezTo>
                          <a:pt x="1334" y="0"/>
                          <a:pt x="0" y="14669"/>
                          <a:pt x="0" y="32766"/>
                        </a:cubicBezTo>
                        <a:cubicBezTo>
                          <a:pt x="0" y="50864"/>
                          <a:pt x="1334" y="65532"/>
                          <a:pt x="3048" y="6553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F140BE4F-7D5B-B7F3-8F6E-B1757CA4E83D}"/>
                      </a:ext>
                    </a:extLst>
                  </p:cNvPr>
                  <p:cNvSpPr/>
                  <p:nvPr/>
                </p:nvSpPr>
                <p:spPr>
                  <a:xfrm>
                    <a:off x="11685043" y="2132478"/>
                    <a:ext cx="42912" cy="49962"/>
                  </a:xfrm>
                  <a:custGeom>
                    <a:avLst/>
                    <a:gdLst>
                      <a:gd name="connsiteX0" fmla="*/ 120 w 42912"/>
                      <a:gd name="connsiteY0" fmla="*/ 49889 h 49962"/>
                      <a:gd name="connsiteX1" fmla="*/ 23742 w 42912"/>
                      <a:gd name="connsiteY1" fmla="*/ 26934 h 49962"/>
                      <a:gd name="connsiteX2" fmla="*/ 42792 w 42912"/>
                      <a:gd name="connsiteY2" fmla="*/ 73 h 49962"/>
                      <a:gd name="connsiteX3" fmla="*/ 19170 w 42912"/>
                      <a:gd name="connsiteY3" fmla="*/ 23029 h 49962"/>
                      <a:gd name="connsiteX4" fmla="*/ 120 w 42912"/>
                      <a:gd name="connsiteY4" fmla="*/ 49889 h 49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12" h="49962">
                        <a:moveTo>
                          <a:pt x="120" y="49889"/>
                        </a:moveTo>
                        <a:cubicBezTo>
                          <a:pt x="1358" y="50937"/>
                          <a:pt x="11931" y="40650"/>
                          <a:pt x="23742" y="26934"/>
                        </a:cubicBezTo>
                        <a:cubicBezTo>
                          <a:pt x="35553" y="13123"/>
                          <a:pt x="44030" y="1121"/>
                          <a:pt x="42792" y="73"/>
                        </a:cubicBezTo>
                        <a:cubicBezTo>
                          <a:pt x="41554" y="-974"/>
                          <a:pt x="30981" y="9313"/>
                          <a:pt x="19170" y="23029"/>
                        </a:cubicBezTo>
                        <a:cubicBezTo>
                          <a:pt x="7359" y="36745"/>
                          <a:pt x="-1118" y="48841"/>
                          <a:pt x="120" y="49889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2E1936E3-507E-D4CA-11D9-C48317BDD14E}"/>
                      </a:ext>
                    </a:extLst>
                  </p:cNvPr>
                  <p:cNvSpPr/>
                  <p:nvPr/>
                </p:nvSpPr>
                <p:spPr>
                  <a:xfrm>
                    <a:off x="11717927" y="2231682"/>
                    <a:ext cx="64776" cy="11860"/>
                  </a:xfrm>
                  <a:custGeom>
                    <a:avLst/>
                    <a:gdLst>
                      <a:gd name="connsiteX0" fmla="*/ 2 w 64776"/>
                      <a:gd name="connsiteY0" fmla="*/ 11074 h 11860"/>
                      <a:gd name="connsiteX1" fmla="*/ 32863 w 64776"/>
                      <a:gd name="connsiteY1" fmla="*/ 8883 h 11860"/>
                      <a:gd name="connsiteX2" fmla="*/ 64772 w 64776"/>
                      <a:gd name="connsiteY2" fmla="*/ 787 h 11860"/>
                      <a:gd name="connsiteX3" fmla="*/ 31911 w 64776"/>
                      <a:gd name="connsiteY3" fmla="*/ 2978 h 11860"/>
                      <a:gd name="connsiteX4" fmla="*/ 2 w 64776"/>
                      <a:gd name="connsiteY4" fmla="*/ 11074 h 11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76" h="11860">
                        <a:moveTo>
                          <a:pt x="2" y="11074"/>
                        </a:moveTo>
                        <a:cubicBezTo>
                          <a:pt x="288" y="12693"/>
                          <a:pt x="14956" y="11741"/>
                          <a:pt x="32863" y="8883"/>
                        </a:cubicBezTo>
                        <a:cubicBezTo>
                          <a:pt x="50770" y="6026"/>
                          <a:pt x="65058" y="2406"/>
                          <a:pt x="64772" y="787"/>
                        </a:cubicBezTo>
                        <a:cubicBezTo>
                          <a:pt x="64486" y="-832"/>
                          <a:pt x="49818" y="120"/>
                          <a:pt x="31911" y="2978"/>
                        </a:cubicBezTo>
                        <a:cubicBezTo>
                          <a:pt x="14099" y="5835"/>
                          <a:pt x="-189" y="9455"/>
                          <a:pt x="2" y="11074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66B41AAA-8ACE-CFAE-7F41-11E4FB3786A1}"/>
                      </a:ext>
                    </a:extLst>
                  </p:cNvPr>
                  <p:cNvSpPr/>
                  <p:nvPr/>
                </p:nvSpPr>
                <p:spPr>
                  <a:xfrm>
                    <a:off x="11703883" y="2312853"/>
                    <a:ext cx="55999" cy="34682"/>
                  </a:xfrm>
                  <a:custGeom>
                    <a:avLst/>
                    <a:gdLst>
                      <a:gd name="connsiteX0" fmla="*/ 44 w 55999"/>
                      <a:gd name="connsiteY0" fmla="*/ 197 h 34682"/>
                      <a:gd name="connsiteX1" fmla="*/ 26428 w 55999"/>
                      <a:gd name="connsiteY1" fmla="*/ 19914 h 34682"/>
                      <a:gd name="connsiteX2" fmla="*/ 55956 w 55999"/>
                      <a:gd name="connsiteY2" fmla="*/ 34487 h 34682"/>
                      <a:gd name="connsiteX3" fmla="*/ 29571 w 55999"/>
                      <a:gd name="connsiteY3" fmla="*/ 14771 h 34682"/>
                      <a:gd name="connsiteX4" fmla="*/ 44 w 55999"/>
                      <a:gd name="connsiteY4" fmla="*/ 197 h 3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99" h="34682">
                        <a:moveTo>
                          <a:pt x="44" y="197"/>
                        </a:moveTo>
                        <a:cubicBezTo>
                          <a:pt x="-813" y="1626"/>
                          <a:pt x="10998" y="10389"/>
                          <a:pt x="26428" y="19914"/>
                        </a:cubicBezTo>
                        <a:cubicBezTo>
                          <a:pt x="41859" y="29344"/>
                          <a:pt x="55098" y="35916"/>
                          <a:pt x="55956" y="34487"/>
                        </a:cubicBezTo>
                        <a:cubicBezTo>
                          <a:pt x="56813" y="33059"/>
                          <a:pt x="45002" y="24296"/>
                          <a:pt x="29571" y="14771"/>
                        </a:cubicBezTo>
                        <a:cubicBezTo>
                          <a:pt x="14141" y="5246"/>
                          <a:pt x="901" y="-1231"/>
                          <a:pt x="44" y="1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B8BAADF-64FF-EBD6-DFD8-AD0C92004245}"/>
                      </a:ext>
                    </a:extLst>
                  </p:cNvPr>
                  <p:cNvSpPr/>
                  <p:nvPr/>
                </p:nvSpPr>
                <p:spPr>
                  <a:xfrm>
                    <a:off x="11647225" y="2357324"/>
                    <a:ext cx="21202" cy="62418"/>
                  </a:xfrm>
                  <a:custGeom>
                    <a:avLst/>
                    <a:gdLst>
                      <a:gd name="connsiteX0" fmla="*/ 410 w 21202"/>
                      <a:gd name="connsiteY0" fmla="*/ 17 h 62418"/>
                      <a:gd name="connsiteX1" fmla="*/ 7744 w 21202"/>
                      <a:gd name="connsiteY1" fmla="*/ 32117 h 62418"/>
                      <a:gd name="connsiteX2" fmla="*/ 20793 w 21202"/>
                      <a:gd name="connsiteY2" fmla="*/ 62406 h 62418"/>
                      <a:gd name="connsiteX3" fmla="*/ 13459 w 21202"/>
                      <a:gd name="connsiteY3" fmla="*/ 30307 h 62418"/>
                      <a:gd name="connsiteX4" fmla="*/ 410 w 21202"/>
                      <a:gd name="connsiteY4" fmla="*/ 17 h 6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02" h="62418">
                        <a:moveTo>
                          <a:pt x="410" y="17"/>
                        </a:moveTo>
                        <a:cubicBezTo>
                          <a:pt x="-1210" y="494"/>
                          <a:pt x="2124" y="14877"/>
                          <a:pt x="7744" y="32117"/>
                        </a:cubicBezTo>
                        <a:cubicBezTo>
                          <a:pt x="13364" y="49357"/>
                          <a:pt x="19174" y="62882"/>
                          <a:pt x="20793" y="62406"/>
                        </a:cubicBezTo>
                        <a:cubicBezTo>
                          <a:pt x="22412" y="61930"/>
                          <a:pt x="19079" y="47547"/>
                          <a:pt x="13459" y="30307"/>
                        </a:cubicBezTo>
                        <a:cubicBezTo>
                          <a:pt x="7839" y="12971"/>
                          <a:pt x="2029" y="-554"/>
                          <a:pt x="410" y="1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5EAC2C65-9140-4754-A9D3-831B4B30D63F}"/>
                      </a:ext>
                    </a:extLst>
                  </p:cNvPr>
                  <p:cNvSpPr/>
                  <p:nvPr/>
                </p:nvSpPr>
                <p:spPr>
                  <a:xfrm>
                    <a:off x="11550743" y="2354459"/>
                    <a:ext cx="25665" cy="60627"/>
                  </a:xfrm>
                  <a:custGeom>
                    <a:avLst/>
                    <a:gdLst>
                      <a:gd name="connsiteX0" fmla="*/ 25358 w 25665"/>
                      <a:gd name="connsiteY0" fmla="*/ 24 h 60627"/>
                      <a:gd name="connsiteX1" fmla="*/ 10023 w 25665"/>
                      <a:gd name="connsiteY1" fmla="*/ 29171 h 60627"/>
                      <a:gd name="connsiteX2" fmla="*/ 307 w 25665"/>
                      <a:gd name="connsiteY2" fmla="*/ 60603 h 60627"/>
                      <a:gd name="connsiteX3" fmla="*/ 15643 w 25665"/>
                      <a:gd name="connsiteY3" fmla="*/ 31457 h 60627"/>
                      <a:gd name="connsiteX4" fmla="*/ 25358 w 25665"/>
                      <a:gd name="connsiteY4" fmla="*/ 24 h 60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65" h="60627">
                        <a:moveTo>
                          <a:pt x="25358" y="24"/>
                        </a:moveTo>
                        <a:cubicBezTo>
                          <a:pt x="23834" y="-642"/>
                          <a:pt x="16976" y="12407"/>
                          <a:pt x="10023" y="29171"/>
                        </a:cubicBezTo>
                        <a:cubicBezTo>
                          <a:pt x="3070" y="45935"/>
                          <a:pt x="-1217" y="60032"/>
                          <a:pt x="307" y="60603"/>
                        </a:cubicBezTo>
                        <a:cubicBezTo>
                          <a:pt x="1831" y="61270"/>
                          <a:pt x="8689" y="48221"/>
                          <a:pt x="15643" y="31457"/>
                        </a:cubicBezTo>
                        <a:cubicBezTo>
                          <a:pt x="22596" y="14693"/>
                          <a:pt x="26882" y="596"/>
                          <a:pt x="25358" y="24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34DC9487-8F9D-F9C7-57BA-CCEDAB95049A}"/>
                      </a:ext>
                    </a:extLst>
                  </p:cNvPr>
                  <p:cNvSpPr/>
                  <p:nvPr/>
                </p:nvSpPr>
                <p:spPr>
                  <a:xfrm>
                    <a:off x="11465102" y="2305558"/>
                    <a:ext cx="58454" cy="30414"/>
                  </a:xfrm>
                  <a:custGeom>
                    <a:avLst/>
                    <a:gdLst>
                      <a:gd name="connsiteX0" fmla="*/ 58421 w 58454"/>
                      <a:gd name="connsiteY0" fmla="*/ 253 h 30414"/>
                      <a:gd name="connsiteX1" fmla="*/ 27846 w 58454"/>
                      <a:gd name="connsiteY1" fmla="*/ 12540 h 30414"/>
                      <a:gd name="connsiteX2" fmla="*/ 33 w 58454"/>
                      <a:gd name="connsiteY2" fmla="*/ 30161 h 30414"/>
                      <a:gd name="connsiteX3" fmla="*/ 30608 w 58454"/>
                      <a:gd name="connsiteY3" fmla="*/ 17969 h 30414"/>
                      <a:gd name="connsiteX4" fmla="*/ 58421 w 58454"/>
                      <a:gd name="connsiteY4" fmla="*/ 253 h 30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54" h="30414">
                        <a:moveTo>
                          <a:pt x="58421" y="253"/>
                        </a:moveTo>
                        <a:cubicBezTo>
                          <a:pt x="57659" y="-1271"/>
                          <a:pt x="44039" y="4253"/>
                          <a:pt x="27846" y="12540"/>
                        </a:cubicBezTo>
                        <a:cubicBezTo>
                          <a:pt x="11749" y="20732"/>
                          <a:pt x="-729" y="28637"/>
                          <a:pt x="33" y="30161"/>
                        </a:cubicBezTo>
                        <a:cubicBezTo>
                          <a:pt x="795" y="31685"/>
                          <a:pt x="14511" y="26161"/>
                          <a:pt x="30608" y="17969"/>
                        </a:cubicBezTo>
                        <a:cubicBezTo>
                          <a:pt x="46706" y="9587"/>
                          <a:pt x="59183" y="1777"/>
                          <a:pt x="58421" y="2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D2FC64D0-B380-9D2F-5BF7-F82CFD237B59}"/>
                      </a:ext>
                    </a:extLst>
                  </p:cNvPr>
                  <p:cNvSpPr/>
                  <p:nvPr/>
                </p:nvSpPr>
                <p:spPr>
                  <a:xfrm>
                    <a:off x="11451316" y="2218872"/>
                    <a:ext cx="63832" cy="16334"/>
                  </a:xfrm>
                  <a:custGeom>
                    <a:avLst/>
                    <a:gdLst>
                      <a:gd name="connsiteX0" fmla="*/ 63825 w 63832"/>
                      <a:gd name="connsiteY0" fmla="*/ 15787 h 16334"/>
                      <a:gd name="connsiteX1" fmla="*/ 32583 w 63832"/>
                      <a:gd name="connsiteY1" fmla="*/ 5215 h 16334"/>
                      <a:gd name="connsiteX2" fmla="*/ 8 w 63832"/>
                      <a:gd name="connsiteY2" fmla="*/ 547 h 16334"/>
                      <a:gd name="connsiteX3" fmla="*/ 31250 w 63832"/>
                      <a:gd name="connsiteY3" fmla="*/ 11120 h 16334"/>
                      <a:gd name="connsiteX4" fmla="*/ 63825 w 63832"/>
                      <a:gd name="connsiteY4" fmla="*/ 15787 h 16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832" h="16334">
                        <a:moveTo>
                          <a:pt x="63825" y="15787"/>
                        </a:moveTo>
                        <a:cubicBezTo>
                          <a:pt x="64206" y="14168"/>
                          <a:pt x="50204" y="9406"/>
                          <a:pt x="32583" y="5215"/>
                        </a:cubicBezTo>
                        <a:cubicBezTo>
                          <a:pt x="14962" y="1024"/>
                          <a:pt x="389" y="-1072"/>
                          <a:pt x="8" y="547"/>
                        </a:cubicBezTo>
                        <a:cubicBezTo>
                          <a:pt x="-373" y="2167"/>
                          <a:pt x="13628" y="6929"/>
                          <a:pt x="31250" y="11120"/>
                        </a:cubicBezTo>
                        <a:cubicBezTo>
                          <a:pt x="48871" y="15311"/>
                          <a:pt x="63444" y="17407"/>
                          <a:pt x="63825" y="1578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19055B2D-4E9A-3754-097E-06EE021DEA40}"/>
                      </a:ext>
                    </a:extLst>
                  </p:cNvPr>
                  <p:cNvSpPr/>
                  <p:nvPr/>
                </p:nvSpPr>
                <p:spPr>
                  <a:xfrm>
                    <a:off x="11516227" y="2122017"/>
                    <a:ext cx="38882" cy="53179"/>
                  </a:xfrm>
                  <a:custGeom>
                    <a:avLst/>
                    <a:gdLst>
                      <a:gd name="connsiteX0" fmla="*/ 38729 w 38882"/>
                      <a:gd name="connsiteY0" fmla="*/ 53111 h 53179"/>
                      <a:gd name="connsiteX1" fmla="*/ 21870 w 38882"/>
                      <a:gd name="connsiteY1" fmla="*/ 24822 h 53179"/>
                      <a:gd name="connsiteX2" fmla="*/ 153 w 38882"/>
                      <a:gd name="connsiteY2" fmla="*/ 57 h 53179"/>
                      <a:gd name="connsiteX3" fmla="*/ 17012 w 38882"/>
                      <a:gd name="connsiteY3" fmla="*/ 28346 h 53179"/>
                      <a:gd name="connsiteX4" fmla="*/ 38729 w 38882"/>
                      <a:gd name="connsiteY4" fmla="*/ 53111 h 53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82" h="53179">
                        <a:moveTo>
                          <a:pt x="38729" y="53111"/>
                        </a:moveTo>
                        <a:cubicBezTo>
                          <a:pt x="40063" y="52159"/>
                          <a:pt x="32538" y="39491"/>
                          <a:pt x="21870" y="24822"/>
                        </a:cubicBezTo>
                        <a:cubicBezTo>
                          <a:pt x="11202" y="10154"/>
                          <a:pt x="1487" y="-895"/>
                          <a:pt x="153" y="57"/>
                        </a:cubicBezTo>
                        <a:cubicBezTo>
                          <a:pt x="-1180" y="1010"/>
                          <a:pt x="6344" y="13678"/>
                          <a:pt x="17012" y="28346"/>
                        </a:cubicBezTo>
                        <a:cubicBezTo>
                          <a:pt x="27680" y="43015"/>
                          <a:pt x="37396" y="54159"/>
                          <a:pt x="38729" y="5311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B283FA-E54B-725F-BEBB-D64344637E9B}"/>
                  </a:ext>
                </a:extLst>
              </p:cNvPr>
              <p:cNvSpPr/>
              <p:nvPr/>
            </p:nvSpPr>
            <p:spPr>
              <a:xfrm>
                <a:off x="11487393" y="2134844"/>
                <a:ext cx="259336" cy="257555"/>
              </a:xfrm>
              <a:custGeom>
                <a:avLst/>
                <a:gdLst>
                  <a:gd name="connsiteX0" fmla="*/ 244538 w 259336"/>
                  <a:gd name="connsiteY0" fmla="*/ 186493 h 257555"/>
                  <a:gd name="connsiteX1" fmla="*/ 188435 w 259336"/>
                  <a:gd name="connsiteY1" fmla="*/ 12471 h 257555"/>
                  <a:gd name="connsiteX2" fmla="*/ 25653 w 259336"/>
                  <a:gd name="connsiteY2" fmla="*/ 51905 h 257555"/>
                  <a:gd name="connsiteX3" fmla="*/ 16604 w 259336"/>
                  <a:gd name="connsiteY3" fmla="*/ 198399 h 257555"/>
                  <a:gd name="connsiteX4" fmla="*/ 139667 w 259336"/>
                  <a:gd name="connsiteY4" fmla="*/ 257264 h 257555"/>
                  <a:gd name="connsiteX5" fmla="*/ 244538 w 259336"/>
                  <a:gd name="connsiteY5" fmla="*/ 186493 h 25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336" h="257555">
                    <a:moveTo>
                      <a:pt x="244538" y="186493"/>
                    </a:moveTo>
                    <a:cubicBezTo>
                      <a:pt x="274160" y="126866"/>
                      <a:pt x="261206" y="46094"/>
                      <a:pt x="188435" y="12471"/>
                    </a:cubicBezTo>
                    <a:cubicBezTo>
                      <a:pt x="133381" y="-12961"/>
                      <a:pt x="60991" y="660"/>
                      <a:pt x="25653" y="51905"/>
                    </a:cubicBezTo>
                    <a:cubicBezTo>
                      <a:pt x="-3589" y="94196"/>
                      <a:pt x="-9494" y="154298"/>
                      <a:pt x="16604" y="198399"/>
                    </a:cubicBezTo>
                    <a:cubicBezTo>
                      <a:pt x="41750" y="240785"/>
                      <a:pt x="91852" y="260216"/>
                      <a:pt x="139667" y="257264"/>
                    </a:cubicBezTo>
                    <a:cubicBezTo>
                      <a:pt x="189102" y="254311"/>
                      <a:pt x="225583" y="224688"/>
                      <a:pt x="244538" y="18649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11">
                <a:extLst>
                  <a:ext uri="{FF2B5EF4-FFF2-40B4-BE49-F238E27FC236}">
                    <a16:creationId xmlns:a16="http://schemas.microsoft.com/office/drawing/2014/main" id="{B15EDB59-E708-D529-16DF-11799693195E}"/>
                  </a:ext>
                </a:extLst>
              </p:cNvPr>
              <p:cNvGrpSpPr/>
              <p:nvPr/>
            </p:nvGrpSpPr>
            <p:grpSpPr>
              <a:xfrm>
                <a:off x="11488376" y="2134837"/>
                <a:ext cx="258222" cy="256317"/>
                <a:chOff x="11488376" y="2134837"/>
                <a:chExt cx="258222" cy="256317"/>
              </a:xfrm>
              <a:solidFill>
                <a:srgbClr val="261342"/>
              </a:solidFill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AB03CD0-D978-AD66-97DF-C9FAF83A8228}"/>
                    </a:ext>
                  </a:extLst>
                </p:cNvPr>
                <p:cNvSpPr/>
                <p:nvPr/>
              </p:nvSpPr>
              <p:spPr>
                <a:xfrm>
                  <a:off x="11638962" y="2140648"/>
                  <a:ext cx="23340" cy="54010"/>
                </a:xfrm>
                <a:custGeom>
                  <a:avLst/>
                  <a:gdLst>
                    <a:gd name="connsiteX0" fmla="*/ 8482 w 23340"/>
                    <a:gd name="connsiteY0" fmla="*/ 36100 h 54010"/>
                    <a:gd name="connsiteX1" fmla="*/ 23341 w 23340"/>
                    <a:gd name="connsiteY1" fmla="*/ 1333 h 54010"/>
                    <a:gd name="connsiteX2" fmla="*/ 19054 w 23340"/>
                    <a:gd name="connsiteY2" fmla="*/ 0 h 54010"/>
                    <a:gd name="connsiteX3" fmla="*/ 5434 w 23340"/>
                    <a:gd name="connsiteY3" fmla="*/ 34957 h 54010"/>
                    <a:gd name="connsiteX4" fmla="*/ 100 w 23340"/>
                    <a:gd name="connsiteY4" fmla="*/ 54007 h 54010"/>
                    <a:gd name="connsiteX5" fmla="*/ 8482 w 23340"/>
                    <a:gd name="connsiteY5" fmla="*/ 36100 h 54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340" h="54010">
                      <a:moveTo>
                        <a:pt x="8482" y="36100"/>
                      </a:moveTo>
                      <a:cubicBezTo>
                        <a:pt x="12387" y="26860"/>
                        <a:pt x="17435" y="14764"/>
                        <a:pt x="23341" y="1333"/>
                      </a:cubicBezTo>
                      <a:cubicBezTo>
                        <a:pt x="21912" y="857"/>
                        <a:pt x="20483" y="381"/>
                        <a:pt x="19054" y="0"/>
                      </a:cubicBezTo>
                      <a:cubicBezTo>
                        <a:pt x="13339" y="13335"/>
                        <a:pt x="8672" y="25527"/>
                        <a:pt x="5434" y="34957"/>
                      </a:cubicBezTo>
                      <a:cubicBezTo>
                        <a:pt x="1433" y="46482"/>
                        <a:pt x="-472" y="53816"/>
                        <a:pt x="100" y="54007"/>
                      </a:cubicBezTo>
                      <a:cubicBezTo>
                        <a:pt x="766" y="54197"/>
                        <a:pt x="3814" y="47244"/>
                        <a:pt x="8482" y="3610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341D656-0947-E951-8919-1EFEB30BD7A2}"/>
                    </a:ext>
                  </a:extLst>
                </p:cNvPr>
                <p:cNvSpPr/>
                <p:nvPr/>
              </p:nvSpPr>
              <p:spPr>
                <a:xfrm>
                  <a:off x="11650646" y="2162746"/>
                  <a:ext cx="54043" cy="68215"/>
                </a:xfrm>
                <a:custGeom>
                  <a:avLst/>
                  <a:gdLst>
                    <a:gd name="connsiteX0" fmla="*/ 50614 w 54043"/>
                    <a:gd name="connsiteY0" fmla="*/ 0 h 68215"/>
                    <a:gd name="connsiteX1" fmla="*/ 41375 w 54043"/>
                    <a:gd name="connsiteY1" fmla="*/ 11049 h 68215"/>
                    <a:gd name="connsiteX2" fmla="*/ 11086 w 54043"/>
                    <a:gd name="connsiteY2" fmla="*/ 50673 h 68215"/>
                    <a:gd name="connsiteX3" fmla="*/ 37 w 54043"/>
                    <a:gd name="connsiteY3" fmla="*/ 68199 h 68215"/>
                    <a:gd name="connsiteX4" fmla="*/ 13562 w 54043"/>
                    <a:gd name="connsiteY4" fmla="*/ 52578 h 68215"/>
                    <a:gd name="connsiteX5" fmla="*/ 44804 w 54043"/>
                    <a:gd name="connsiteY5" fmla="*/ 13906 h 68215"/>
                    <a:gd name="connsiteX6" fmla="*/ 54043 w 54043"/>
                    <a:gd name="connsiteY6" fmla="*/ 2857 h 68215"/>
                    <a:gd name="connsiteX7" fmla="*/ 50614 w 54043"/>
                    <a:gd name="connsiteY7" fmla="*/ 0 h 68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043" h="68215">
                      <a:moveTo>
                        <a:pt x="50614" y="0"/>
                      </a:moveTo>
                      <a:cubicBezTo>
                        <a:pt x="47566" y="3524"/>
                        <a:pt x="44518" y="7239"/>
                        <a:pt x="41375" y="11049"/>
                      </a:cubicBezTo>
                      <a:cubicBezTo>
                        <a:pt x="28993" y="26098"/>
                        <a:pt x="18420" y="40291"/>
                        <a:pt x="11086" y="50673"/>
                      </a:cubicBezTo>
                      <a:cubicBezTo>
                        <a:pt x="3751" y="61150"/>
                        <a:pt x="-440" y="67818"/>
                        <a:pt x="37" y="68199"/>
                      </a:cubicBezTo>
                      <a:cubicBezTo>
                        <a:pt x="513" y="68580"/>
                        <a:pt x="5561" y="62484"/>
                        <a:pt x="13562" y="52578"/>
                      </a:cubicBezTo>
                      <a:cubicBezTo>
                        <a:pt x="25183" y="38195"/>
                        <a:pt x="34708" y="26289"/>
                        <a:pt x="44804" y="13906"/>
                      </a:cubicBezTo>
                      <a:cubicBezTo>
                        <a:pt x="47852" y="10192"/>
                        <a:pt x="50900" y="6477"/>
                        <a:pt x="54043" y="2857"/>
                      </a:cubicBezTo>
                      <a:cubicBezTo>
                        <a:pt x="52900" y="1810"/>
                        <a:pt x="51757" y="857"/>
                        <a:pt x="50614" y="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72272444-8AC3-12A3-FE17-FF37EC38401A}"/>
                    </a:ext>
                  </a:extLst>
                </p:cNvPr>
                <p:cNvSpPr/>
                <p:nvPr/>
              </p:nvSpPr>
              <p:spPr>
                <a:xfrm>
                  <a:off x="11662677" y="2207799"/>
                  <a:ext cx="75349" cy="32379"/>
                </a:xfrm>
                <a:custGeom>
                  <a:avLst/>
                  <a:gdLst>
                    <a:gd name="connsiteX0" fmla="*/ 75349 w 75349"/>
                    <a:gd name="connsiteY0" fmla="*/ 4000 h 32379"/>
                    <a:gd name="connsiteX1" fmla="*/ 73730 w 75349"/>
                    <a:gd name="connsiteY1" fmla="*/ 0 h 32379"/>
                    <a:gd name="connsiteX2" fmla="*/ 58776 w 75349"/>
                    <a:gd name="connsiteY2" fmla="*/ 6001 h 32379"/>
                    <a:gd name="connsiteX3" fmla="*/ 6 w 75349"/>
                    <a:gd name="connsiteY3" fmla="*/ 32290 h 32379"/>
                    <a:gd name="connsiteX4" fmla="*/ 60490 w 75349"/>
                    <a:gd name="connsiteY4" fmla="*/ 10192 h 32379"/>
                    <a:gd name="connsiteX5" fmla="*/ 75349 w 75349"/>
                    <a:gd name="connsiteY5" fmla="*/ 4000 h 3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349" h="32379">
                      <a:moveTo>
                        <a:pt x="75349" y="4000"/>
                      </a:moveTo>
                      <a:cubicBezTo>
                        <a:pt x="74778" y="2667"/>
                        <a:pt x="74301" y="1333"/>
                        <a:pt x="73730" y="0"/>
                      </a:cubicBezTo>
                      <a:cubicBezTo>
                        <a:pt x="68967" y="1905"/>
                        <a:pt x="63919" y="3905"/>
                        <a:pt x="58776" y="6001"/>
                      </a:cubicBezTo>
                      <a:cubicBezTo>
                        <a:pt x="25819" y="19336"/>
                        <a:pt x="-470" y="31147"/>
                        <a:pt x="6" y="32290"/>
                      </a:cubicBezTo>
                      <a:cubicBezTo>
                        <a:pt x="483" y="33433"/>
                        <a:pt x="27534" y="23527"/>
                        <a:pt x="60490" y="10192"/>
                      </a:cubicBezTo>
                      <a:cubicBezTo>
                        <a:pt x="65538" y="8001"/>
                        <a:pt x="70587" y="6001"/>
                        <a:pt x="75349" y="400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EFBE6FA2-C288-BC20-910C-56DB69434AE0}"/>
                    </a:ext>
                  </a:extLst>
                </p:cNvPr>
                <p:cNvSpPr/>
                <p:nvPr/>
              </p:nvSpPr>
              <p:spPr>
                <a:xfrm>
                  <a:off x="11671161" y="2256472"/>
                  <a:ext cx="75437" cy="4704"/>
                </a:xfrm>
                <a:custGeom>
                  <a:avLst/>
                  <a:gdLst>
                    <a:gd name="connsiteX0" fmla="*/ 62008 w 75437"/>
                    <a:gd name="connsiteY0" fmla="*/ 4667 h 4704"/>
                    <a:gd name="connsiteX1" fmla="*/ 75438 w 75437"/>
                    <a:gd name="connsiteY1" fmla="*/ 4381 h 4704"/>
                    <a:gd name="connsiteX2" fmla="*/ 75438 w 75437"/>
                    <a:gd name="connsiteY2" fmla="*/ 0 h 4704"/>
                    <a:gd name="connsiteX3" fmla="*/ 61913 w 75437"/>
                    <a:gd name="connsiteY3" fmla="*/ 190 h 4704"/>
                    <a:gd name="connsiteX4" fmla="*/ 0 w 75437"/>
                    <a:gd name="connsiteY4" fmla="*/ 1048 h 4704"/>
                    <a:gd name="connsiteX5" fmla="*/ 18097 w 75437"/>
                    <a:gd name="connsiteY5" fmla="*/ 3524 h 4704"/>
                    <a:gd name="connsiteX6" fmla="*/ 62008 w 75437"/>
                    <a:gd name="connsiteY6" fmla="*/ 4667 h 4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437" h="4704">
                      <a:moveTo>
                        <a:pt x="62008" y="4667"/>
                      </a:moveTo>
                      <a:cubicBezTo>
                        <a:pt x="66675" y="4572"/>
                        <a:pt x="71152" y="4477"/>
                        <a:pt x="75438" y="4381"/>
                      </a:cubicBezTo>
                      <a:cubicBezTo>
                        <a:pt x="75438" y="2953"/>
                        <a:pt x="75438" y="1429"/>
                        <a:pt x="75438" y="0"/>
                      </a:cubicBezTo>
                      <a:cubicBezTo>
                        <a:pt x="71056" y="95"/>
                        <a:pt x="66580" y="190"/>
                        <a:pt x="61913" y="190"/>
                      </a:cubicBezTo>
                      <a:cubicBezTo>
                        <a:pt x="27813" y="667"/>
                        <a:pt x="95" y="-286"/>
                        <a:pt x="0" y="1048"/>
                      </a:cubicBezTo>
                      <a:cubicBezTo>
                        <a:pt x="0" y="1619"/>
                        <a:pt x="6858" y="2667"/>
                        <a:pt x="18097" y="3524"/>
                      </a:cubicBezTo>
                      <a:cubicBezTo>
                        <a:pt x="29337" y="4286"/>
                        <a:pt x="44863" y="4858"/>
                        <a:pt x="62008" y="466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26FA3B3-5A23-FC33-FA65-510E6B758C9F}"/>
                    </a:ext>
                  </a:extLst>
                </p:cNvPr>
                <p:cNvSpPr/>
                <p:nvPr/>
              </p:nvSpPr>
              <p:spPr>
                <a:xfrm>
                  <a:off x="11647720" y="2277839"/>
                  <a:ext cx="83448" cy="48546"/>
                </a:xfrm>
                <a:custGeom>
                  <a:avLst/>
                  <a:gdLst>
                    <a:gd name="connsiteX0" fmla="*/ 83448 w 83448"/>
                    <a:gd name="connsiteY0" fmla="*/ 44832 h 48546"/>
                    <a:gd name="connsiteX1" fmla="*/ 61064 w 83448"/>
                    <a:gd name="connsiteY1" fmla="*/ 31973 h 48546"/>
                    <a:gd name="connsiteX2" fmla="*/ 9 w 83448"/>
                    <a:gd name="connsiteY2" fmla="*/ 64 h 48546"/>
                    <a:gd name="connsiteX3" fmla="*/ 58778 w 83448"/>
                    <a:gd name="connsiteY3" fmla="*/ 35973 h 48546"/>
                    <a:gd name="connsiteX4" fmla="*/ 81353 w 83448"/>
                    <a:gd name="connsiteY4" fmla="*/ 48546 h 48546"/>
                    <a:gd name="connsiteX5" fmla="*/ 83448 w 83448"/>
                    <a:gd name="connsiteY5" fmla="*/ 44832 h 4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448" h="48546">
                      <a:moveTo>
                        <a:pt x="83448" y="44832"/>
                      </a:moveTo>
                      <a:cubicBezTo>
                        <a:pt x="76590" y="40831"/>
                        <a:pt x="69065" y="36450"/>
                        <a:pt x="61064" y="31973"/>
                      </a:cubicBezTo>
                      <a:cubicBezTo>
                        <a:pt x="28013" y="13209"/>
                        <a:pt x="676" y="-1079"/>
                        <a:pt x="9" y="64"/>
                      </a:cubicBezTo>
                      <a:cubicBezTo>
                        <a:pt x="-562" y="1112"/>
                        <a:pt x="25727" y="17209"/>
                        <a:pt x="58778" y="35973"/>
                      </a:cubicBezTo>
                      <a:cubicBezTo>
                        <a:pt x="66779" y="40450"/>
                        <a:pt x="74399" y="44736"/>
                        <a:pt x="81353" y="48546"/>
                      </a:cubicBezTo>
                      <a:cubicBezTo>
                        <a:pt x="82115" y="47308"/>
                        <a:pt x="82781" y="46070"/>
                        <a:pt x="83448" y="4483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96066BA-1A6C-7FC0-42E0-282B2A8FAC64}"/>
                    </a:ext>
                  </a:extLst>
                </p:cNvPr>
                <p:cNvSpPr/>
                <p:nvPr/>
              </p:nvSpPr>
              <p:spPr>
                <a:xfrm>
                  <a:off x="11630738" y="2299411"/>
                  <a:ext cx="60425" cy="72694"/>
                </a:xfrm>
                <a:custGeom>
                  <a:avLst/>
                  <a:gdLst>
                    <a:gd name="connsiteX0" fmla="*/ 43662 w 60425"/>
                    <a:gd name="connsiteY0" fmla="*/ 50311 h 72694"/>
                    <a:gd name="connsiteX1" fmla="*/ 13372 w 60425"/>
                    <a:gd name="connsiteY1" fmla="*/ 14306 h 72694"/>
                    <a:gd name="connsiteX2" fmla="*/ 37 w 60425"/>
                    <a:gd name="connsiteY2" fmla="*/ 19 h 72694"/>
                    <a:gd name="connsiteX3" fmla="*/ 10896 w 60425"/>
                    <a:gd name="connsiteY3" fmla="*/ 16306 h 72694"/>
                    <a:gd name="connsiteX4" fmla="*/ 40233 w 60425"/>
                    <a:gd name="connsiteY4" fmla="*/ 53263 h 72694"/>
                    <a:gd name="connsiteX5" fmla="*/ 56997 w 60425"/>
                    <a:gd name="connsiteY5" fmla="*/ 72694 h 72694"/>
                    <a:gd name="connsiteX6" fmla="*/ 60426 w 60425"/>
                    <a:gd name="connsiteY6" fmla="*/ 70408 h 72694"/>
                    <a:gd name="connsiteX7" fmla="*/ 43662 w 60425"/>
                    <a:gd name="connsiteY7" fmla="*/ 50311 h 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25" h="72694">
                      <a:moveTo>
                        <a:pt x="43662" y="50311"/>
                      </a:moveTo>
                      <a:cubicBezTo>
                        <a:pt x="34042" y="38880"/>
                        <a:pt x="24802" y="27927"/>
                        <a:pt x="13372" y="14306"/>
                      </a:cubicBezTo>
                      <a:cubicBezTo>
                        <a:pt x="5562" y="5162"/>
                        <a:pt x="514" y="-362"/>
                        <a:pt x="37" y="19"/>
                      </a:cubicBezTo>
                      <a:cubicBezTo>
                        <a:pt x="-439" y="399"/>
                        <a:pt x="3657" y="6591"/>
                        <a:pt x="10896" y="16306"/>
                      </a:cubicBezTo>
                      <a:cubicBezTo>
                        <a:pt x="18135" y="26022"/>
                        <a:pt x="28422" y="39166"/>
                        <a:pt x="40233" y="53263"/>
                      </a:cubicBezTo>
                      <a:cubicBezTo>
                        <a:pt x="46043" y="60217"/>
                        <a:pt x="51758" y="66789"/>
                        <a:pt x="56997" y="72694"/>
                      </a:cubicBezTo>
                      <a:cubicBezTo>
                        <a:pt x="58140" y="71932"/>
                        <a:pt x="59283" y="71170"/>
                        <a:pt x="60426" y="70408"/>
                      </a:cubicBezTo>
                      <a:cubicBezTo>
                        <a:pt x="54616" y="63360"/>
                        <a:pt x="49186" y="56883"/>
                        <a:pt x="43662" y="5031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495D4E9-3DB3-3396-C03E-BDEA32390EEB}"/>
                    </a:ext>
                  </a:extLst>
                </p:cNvPr>
                <p:cNvSpPr/>
                <p:nvPr/>
              </p:nvSpPr>
              <p:spPr>
                <a:xfrm>
                  <a:off x="11621765" y="2305331"/>
                  <a:ext cx="19773" cy="85824"/>
                </a:xfrm>
                <a:custGeom>
                  <a:avLst/>
                  <a:gdLst>
                    <a:gd name="connsiteX0" fmla="*/ 6248 w 19773"/>
                    <a:gd name="connsiteY0" fmla="*/ 17720 h 85824"/>
                    <a:gd name="connsiteX1" fmla="*/ 152 w 19773"/>
                    <a:gd name="connsiteY1" fmla="*/ 4 h 85824"/>
                    <a:gd name="connsiteX2" fmla="*/ 11677 w 19773"/>
                    <a:gd name="connsiteY2" fmla="*/ 62678 h 85824"/>
                    <a:gd name="connsiteX3" fmla="*/ 15677 w 19773"/>
                    <a:gd name="connsiteY3" fmla="*/ 85824 h 85824"/>
                    <a:gd name="connsiteX4" fmla="*/ 19773 w 19773"/>
                    <a:gd name="connsiteY4" fmla="*/ 85157 h 85824"/>
                    <a:gd name="connsiteX5" fmla="*/ 16058 w 19773"/>
                    <a:gd name="connsiteY5" fmla="*/ 61916 h 85824"/>
                    <a:gd name="connsiteX6" fmla="*/ 6248 w 19773"/>
                    <a:gd name="connsiteY6" fmla="*/ 17720 h 8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73" h="85824">
                      <a:moveTo>
                        <a:pt x="6248" y="17720"/>
                      </a:moveTo>
                      <a:cubicBezTo>
                        <a:pt x="3200" y="6576"/>
                        <a:pt x="723" y="-187"/>
                        <a:pt x="152" y="4"/>
                      </a:cubicBezTo>
                      <a:cubicBezTo>
                        <a:pt x="-1087" y="385"/>
                        <a:pt x="5486" y="28103"/>
                        <a:pt x="11677" y="62678"/>
                      </a:cubicBezTo>
                      <a:cubicBezTo>
                        <a:pt x="13201" y="70870"/>
                        <a:pt x="14439" y="78585"/>
                        <a:pt x="15677" y="85824"/>
                      </a:cubicBezTo>
                      <a:cubicBezTo>
                        <a:pt x="17106" y="85634"/>
                        <a:pt x="18440" y="85348"/>
                        <a:pt x="19773" y="85157"/>
                      </a:cubicBezTo>
                      <a:cubicBezTo>
                        <a:pt x="18821" y="77918"/>
                        <a:pt x="17582" y="70108"/>
                        <a:pt x="16058" y="61916"/>
                      </a:cubicBezTo>
                      <a:cubicBezTo>
                        <a:pt x="13010" y="44390"/>
                        <a:pt x="9391" y="28865"/>
                        <a:pt x="6248" y="177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37C0609-3D3E-E635-8D2F-AA759620BB23}"/>
                    </a:ext>
                  </a:extLst>
                </p:cNvPr>
                <p:cNvSpPr/>
                <p:nvPr/>
              </p:nvSpPr>
              <p:spPr>
                <a:xfrm>
                  <a:off x="11580673" y="2311239"/>
                  <a:ext cx="15585" cy="77534"/>
                </a:xfrm>
                <a:custGeom>
                  <a:avLst/>
                  <a:gdLst>
                    <a:gd name="connsiteX0" fmla="*/ 5239 w 15585"/>
                    <a:gd name="connsiteY0" fmla="*/ 52674 h 77534"/>
                    <a:gd name="connsiteX1" fmla="*/ 0 w 15585"/>
                    <a:gd name="connsiteY1" fmla="*/ 76582 h 77534"/>
                    <a:gd name="connsiteX2" fmla="*/ 3905 w 15585"/>
                    <a:gd name="connsiteY2" fmla="*/ 77535 h 77534"/>
                    <a:gd name="connsiteX3" fmla="*/ 9716 w 15585"/>
                    <a:gd name="connsiteY3" fmla="*/ 53627 h 77534"/>
                    <a:gd name="connsiteX4" fmla="*/ 15049 w 15585"/>
                    <a:gd name="connsiteY4" fmla="*/ 1 h 77534"/>
                    <a:gd name="connsiteX5" fmla="*/ 5239 w 15585"/>
                    <a:gd name="connsiteY5" fmla="*/ 52674 h 7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85" h="77534">
                      <a:moveTo>
                        <a:pt x="5239" y="52674"/>
                      </a:moveTo>
                      <a:cubicBezTo>
                        <a:pt x="3524" y="61342"/>
                        <a:pt x="1715" y="69438"/>
                        <a:pt x="0" y="76582"/>
                      </a:cubicBezTo>
                      <a:cubicBezTo>
                        <a:pt x="1333" y="76868"/>
                        <a:pt x="2572" y="77249"/>
                        <a:pt x="3905" y="77535"/>
                      </a:cubicBezTo>
                      <a:cubicBezTo>
                        <a:pt x="5906" y="70391"/>
                        <a:pt x="7906" y="62295"/>
                        <a:pt x="9716" y="53627"/>
                      </a:cubicBezTo>
                      <a:cubicBezTo>
                        <a:pt x="15716" y="24385"/>
                        <a:pt x="16288" y="96"/>
                        <a:pt x="15049" y="1"/>
                      </a:cubicBezTo>
                      <a:cubicBezTo>
                        <a:pt x="13716" y="-189"/>
                        <a:pt x="11144" y="23718"/>
                        <a:pt x="5239" y="5267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8438C63-E0FD-B751-40B0-8649D48E9F1B}"/>
                    </a:ext>
                  </a:extLst>
                </p:cNvPr>
                <p:cNvSpPr/>
                <p:nvPr/>
              </p:nvSpPr>
              <p:spPr>
                <a:xfrm>
                  <a:off x="11533810" y="2287874"/>
                  <a:ext cx="63184" cy="80421"/>
                </a:xfrm>
                <a:custGeom>
                  <a:avLst/>
                  <a:gdLst>
                    <a:gd name="connsiteX0" fmla="*/ 49149 w 63184"/>
                    <a:gd name="connsiteY0" fmla="*/ 13556 h 80421"/>
                    <a:gd name="connsiteX1" fmla="*/ 19431 w 63184"/>
                    <a:gd name="connsiteY1" fmla="*/ 49941 h 80421"/>
                    <a:gd name="connsiteX2" fmla="*/ 0 w 63184"/>
                    <a:gd name="connsiteY2" fmla="*/ 78231 h 80421"/>
                    <a:gd name="connsiteX3" fmla="*/ 3143 w 63184"/>
                    <a:gd name="connsiteY3" fmla="*/ 80421 h 80421"/>
                    <a:gd name="connsiteX4" fmla="*/ 23051 w 63184"/>
                    <a:gd name="connsiteY4" fmla="*/ 52608 h 80421"/>
                    <a:gd name="connsiteX5" fmla="*/ 63151 w 63184"/>
                    <a:gd name="connsiteY5" fmla="*/ 30 h 80421"/>
                    <a:gd name="connsiteX6" fmla="*/ 49149 w 63184"/>
                    <a:gd name="connsiteY6" fmla="*/ 13556 h 8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84" h="80421">
                      <a:moveTo>
                        <a:pt x="49149" y="13556"/>
                      </a:moveTo>
                      <a:cubicBezTo>
                        <a:pt x="41053" y="22414"/>
                        <a:pt x="30290" y="35178"/>
                        <a:pt x="19431" y="49941"/>
                      </a:cubicBezTo>
                      <a:cubicBezTo>
                        <a:pt x="11906" y="60038"/>
                        <a:pt x="5429" y="69849"/>
                        <a:pt x="0" y="78231"/>
                      </a:cubicBezTo>
                      <a:cubicBezTo>
                        <a:pt x="1048" y="78993"/>
                        <a:pt x="2095" y="79659"/>
                        <a:pt x="3143" y="80421"/>
                      </a:cubicBezTo>
                      <a:cubicBezTo>
                        <a:pt x="8858" y="72230"/>
                        <a:pt x="15526" y="62610"/>
                        <a:pt x="23051" y="52608"/>
                      </a:cubicBezTo>
                      <a:cubicBezTo>
                        <a:pt x="44672" y="23271"/>
                        <a:pt x="64103" y="888"/>
                        <a:pt x="63151" y="30"/>
                      </a:cubicBezTo>
                      <a:cubicBezTo>
                        <a:pt x="62770" y="-446"/>
                        <a:pt x="57245" y="4698"/>
                        <a:pt x="49149" y="135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742D466-BEB7-E7F7-F00E-5211F3DE927E}"/>
                    </a:ext>
                  </a:extLst>
                </p:cNvPr>
                <p:cNvSpPr/>
                <p:nvPr/>
              </p:nvSpPr>
              <p:spPr>
                <a:xfrm>
                  <a:off x="11502950" y="2276428"/>
                  <a:ext cx="97068" cy="58148"/>
                </a:xfrm>
                <a:custGeom>
                  <a:avLst/>
                  <a:gdLst>
                    <a:gd name="connsiteX0" fmla="*/ 77153 w 97068"/>
                    <a:gd name="connsiteY0" fmla="*/ 8714 h 58148"/>
                    <a:gd name="connsiteX1" fmla="*/ 31337 w 97068"/>
                    <a:gd name="connsiteY1" fmla="*/ 34241 h 58148"/>
                    <a:gd name="connsiteX2" fmla="*/ 0 w 97068"/>
                    <a:gd name="connsiteY2" fmla="*/ 54815 h 58148"/>
                    <a:gd name="connsiteX3" fmla="*/ 1048 w 97068"/>
                    <a:gd name="connsiteY3" fmla="*/ 56815 h 58148"/>
                    <a:gd name="connsiteX4" fmla="*/ 1905 w 97068"/>
                    <a:gd name="connsiteY4" fmla="*/ 58149 h 58148"/>
                    <a:gd name="connsiteX5" fmla="*/ 33623 w 97068"/>
                    <a:gd name="connsiteY5" fmla="*/ 38051 h 58148"/>
                    <a:gd name="connsiteX6" fmla="*/ 78581 w 97068"/>
                    <a:gd name="connsiteY6" fmla="*/ 11476 h 58148"/>
                    <a:gd name="connsiteX7" fmla="*/ 97060 w 97068"/>
                    <a:gd name="connsiteY7" fmla="*/ 46 h 58148"/>
                    <a:gd name="connsiteX8" fmla="*/ 77153 w 97068"/>
                    <a:gd name="connsiteY8" fmla="*/ 8714 h 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68" h="58148">
                      <a:moveTo>
                        <a:pt x="77153" y="8714"/>
                      </a:moveTo>
                      <a:cubicBezTo>
                        <a:pt x="65151" y="14715"/>
                        <a:pt x="48768" y="23573"/>
                        <a:pt x="31337" y="34241"/>
                      </a:cubicBezTo>
                      <a:cubicBezTo>
                        <a:pt x="19717" y="41385"/>
                        <a:pt x="9049" y="48433"/>
                        <a:pt x="0" y="54815"/>
                      </a:cubicBezTo>
                      <a:cubicBezTo>
                        <a:pt x="381" y="55482"/>
                        <a:pt x="667" y="56148"/>
                        <a:pt x="1048" y="56815"/>
                      </a:cubicBezTo>
                      <a:cubicBezTo>
                        <a:pt x="1333" y="57291"/>
                        <a:pt x="1619" y="57768"/>
                        <a:pt x="1905" y="58149"/>
                      </a:cubicBezTo>
                      <a:cubicBezTo>
                        <a:pt x="11144" y="52148"/>
                        <a:pt x="21907" y="45290"/>
                        <a:pt x="33623" y="38051"/>
                      </a:cubicBezTo>
                      <a:cubicBezTo>
                        <a:pt x="51054" y="27383"/>
                        <a:pt x="66961" y="18144"/>
                        <a:pt x="78581" y="11476"/>
                      </a:cubicBezTo>
                      <a:cubicBezTo>
                        <a:pt x="90202" y="4809"/>
                        <a:pt x="97345" y="618"/>
                        <a:pt x="97060" y="46"/>
                      </a:cubicBezTo>
                      <a:cubicBezTo>
                        <a:pt x="96869" y="-430"/>
                        <a:pt x="89154" y="2808"/>
                        <a:pt x="77153" y="871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61DC786-AE72-FA4A-0434-E197527D8822}"/>
                    </a:ext>
                  </a:extLst>
                </p:cNvPr>
                <p:cNvSpPr/>
                <p:nvPr/>
              </p:nvSpPr>
              <p:spPr>
                <a:xfrm>
                  <a:off x="11488376" y="2278706"/>
                  <a:ext cx="95535" cy="11484"/>
                </a:xfrm>
                <a:custGeom>
                  <a:avLst/>
                  <a:gdLst>
                    <a:gd name="connsiteX0" fmla="*/ 73533 w 95535"/>
                    <a:gd name="connsiteY0" fmla="*/ 245 h 11484"/>
                    <a:gd name="connsiteX1" fmla="*/ 20669 w 95535"/>
                    <a:gd name="connsiteY1" fmla="*/ 4436 h 11484"/>
                    <a:gd name="connsiteX2" fmla="*/ 0 w 95535"/>
                    <a:gd name="connsiteY2" fmla="*/ 7198 h 11484"/>
                    <a:gd name="connsiteX3" fmla="*/ 571 w 95535"/>
                    <a:gd name="connsiteY3" fmla="*/ 11484 h 11484"/>
                    <a:gd name="connsiteX4" fmla="*/ 21146 w 95535"/>
                    <a:gd name="connsiteY4" fmla="*/ 8912 h 11484"/>
                    <a:gd name="connsiteX5" fmla="*/ 73723 w 95535"/>
                    <a:gd name="connsiteY5" fmla="*/ 3388 h 11484"/>
                    <a:gd name="connsiteX6" fmla="*/ 95536 w 95535"/>
                    <a:gd name="connsiteY6" fmla="*/ 531 h 11484"/>
                    <a:gd name="connsiteX7" fmla="*/ 73533 w 95535"/>
                    <a:gd name="connsiteY7" fmla="*/ 245 h 11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535" h="11484">
                      <a:moveTo>
                        <a:pt x="73533" y="245"/>
                      </a:moveTo>
                      <a:cubicBezTo>
                        <a:pt x="60008" y="721"/>
                        <a:pt x="41243" y="2055"/>
                        <a:pt x="20669" y="4436"/>
                      </a:cubicBezTo>
                      <a:cubicBezTo>
                        <a:pt x="13430" y="5293"/>
                        <a:pt x="6572" y="6246"/>
                        <a:pt x="0" y="7198"/>
                      </a:cubicBezTo>
                      <a:cubicBezTo>
                        <a:pt x="190" y="8627"/>
                        <a:pt x="381" y="10056"/>
                        <a:pt x="571" y="11484"/>
                      </a:cubicBezTo>
                      <a:cubicBezTo>
                        <a:pt x="7144" y="10627"/>
                        <a:pt x="14002" y="9770"/>
                        <a:pt x="21146" y="8912"/>
                      </a:cubicBezTo>
                      <a:cubicBezTo>
                        <a:pt x="41624" y="6436"/>
                        <a:pt x="60198" y="4722"/>
                        <a:pt x="73723" y="3388"/>
                      </a:cubicBezTo>
                      <a:cubicBezTo>
                        <a:pt x="87154" y="2055"/>
                        <a:pt x="95536" y="1197"/>
                        <a:pt x="95536" y="531"/>
                      </a:cubicBezTo>
                      <a:cubicBezTo>
                        <a:pt x="95440" y="54"/>
                        <a:pt x="87059" y="-232"/>
                        <a:pt x="73533" y="24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E838F81-4C37-88B3-FD4E-F54AC59F6EC4}"/>
                    </a:ext>
                  </a:extLst>
                </p:cNvPr>
                <p:cNvSpPr/>
                <p:nvPr/>
              </p:nvSpPr>
              <p:spPr>
                <a:xfrm>
                  <a:off x="11490281" y="2236469"/>
                  <a:ext cx="83249" cy="14324"/>
                </a:xfrm>
                <a:custGeom>
                  <a:avLst/>
                  <a:gdLst>
                    <a:gd name="connsiteX0" fmla="*/ 13240 w 83249"/>
                    <a:gd name="connsiteY0" fmla="*/ 1429 h 14324"/>
                    <a:gd name="connsiteX1" fmla="*/ 952 w 83249"/>
                    <a:gd name="connsiteY1" fmla="*/ 0 h 14324"/>
                    <a:gd name="connsiteX2" fmla="*/ 0 w 83249"/>
                    <a:gd name="connsiteY2" fmla="*/ 4381 h 14324"/>
                    <a:gd name="connsiteX3" fmla="*/ 12668 w 83249"/>
                    <a:gd name="connsiteY3" fmla="*/ 5905 h 14324"/>
                    <a:gd name="connsiteX4" fmla="*/ 62484 w 83249"/>
                    <a:gd name="connsiteY4" fmla="*/ 12287 h 14324"/>
                    <a:gd name="connsiteX5" fmla="*/ 83249 w 83249"/>
                    <a:gd name="connsiteY5" fmla="*/ 14097 h 14324"/>
                    <a:gd name="connsiteX6" fmla="*/ 62960 w 83249"/>
                    <a:gd name="connsiteY6" fmla="*/ 9144 h 14324"/>
                    <a:gd name="connsiteX7" fmla="*/ 13240 w 83249"/>
                    <a:gd name="connsiteY7" fmla="*/ 1429 h 14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249" h="14324">
                      <a:moveTo>
                        <a:pt x="13240" y="1429"/>
                      </a:moveTo>
                      <a:cubicBezTo>
                        <a:pt x="9049" y="953"/>
                        <a:pt x="4953" y="476"/>
                        <a:pt x="952" y="0"/>
                      </a:cubicBezTo>
                      <a:cubicBezTo>
                        <a:pt x="571" y="1429"/>
                        <a:pt x="286" y="2953"/>
                        <a:pt x="0" y="4381"/>
                      </a:cubicBezTo>
                      <a:cubicBezTo>
                        <a:pt x="4191" y="4858"/>
                        <a:pt x="8382" y="5429"/>
                        <a:pt x="12668" y="5905"/>
                      </a:cubicBezTo>
                      <a:cubicBezTo>
                        <a:pt x="28766" y="8001"/>
                        <a:pt x="44005" y="9906"/>
                        <a:pt x="62484" y="12287"/>
                      </a:cubicBezTo>
                      <a:cubicBezTo>
                        <a:pt x="75248" y="13906"/>
                        <a:pt x="83153" y="14764"/>
                        <a:pt x="83249" y="14097"/>
                      </a:cubicBezTo>
                      <a:cubicBezTo>
                        <a:pt x="83344" y="13526"/>
                        <a:pt x="75629" y="11525"/>
                        <a:pt x="62960" y="9144"/>
                      </a:cubicBezTo>
                      <a:cubicBezTo>
                        <a:pt x="50292" y="6763"/>
                        <a:pt x="32671" y="3905"/>
                        <a:pt x="13240" y="142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5B34161A-217B-9DF5-28D2-54D18E32CC9D}"/>
                    </a:ext>
                  </a:extLst>
                </p:cNvPr>
                <p:cNvSpPr/>
                <p:nvPr/>
              </p:nvSpPr>
              <p:spPr>
                <a:xfrm>
                  <a:off x="11512379" y="2184272"/>
                  <a:ext cx="75920" cy="45491"/>
                </a:xfrm>
                <a:custGeom>
                  <a:avLst/>
                  <a:gdLst>
                    <a:gd name="connsiteX0" fmla="*/ 16383 w 75920"/>
                    <a:gd name="connsiteY0" fmla="*/ 9811 h 45491"/>
                    <a:gd name="connsiteX1" fmla="*/ 2477 w 75920"/>
                    <a:gd name="connsiteY1" fmla="*/ 0 h 45491"/>
                    <a:gd name="connsiteX2" fmla="*/ 667 w 75920"/>
                    <a:gd name="connsiteY2" fmla="*/ 2477 h 45491"/>
                    <a:gd name="connsiteX3" fmla="*/ 0 w 75920"/>
                    <a:gd name="connsiteY3" fmla="*/ 3524 h 45491"/>
                    <a:gd name="connsiteX4" fmla="*/ 13907 w 75920"/>
                    <a:gd name="connsiteY4" fmla="*/ 13526 h 45491"/>
                    <a:gd name="connsiteX5" fmla="*/ 56769 w 75920"/>
                    <a:gd name="connsiteY5" fmla="*/ 38100 h 45491"/>
                    <a:gd name="connsiteX6" fmla="*/ 75914 w 75920"/>
                    <a:gd name="connsiteY6" fmla="*/ 45434 h 45491"/>
                    <a:gd name="connsiteX7" fmla="*/ 16383 w 75920"/>
                    <a:gd name="connsiteY7" fmla="*/ 9811 h 4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920" h="45491">
                      <a:moveTo>
                        <a:pt x="16383" y="9811"/>
                      </a:moveTo>
                      <a:cubicBezTo>
                        <a:pt x="11525" y="6477"/>
                        <a:pt x="6858" y="3239"/>
                        <a:pt x="2477" y="0"/>
                      </a:cubicBezTo>
                      <a:cubicBezTo>
                        <a:pt x="1905" y="857"/>
                        <a:pt x="1238" y="1619"/>
                        <a:pt x="667" y="2477"/>
                      </a:cubicBezTo>
                      <a:cubicBezTo>
                        <a:pt x="476" y="2857"/>
                        <a:pt x="191" y="3143"/>
                        <a:pt x="0" y="3524"/>
                      </a:cubicBezTo>
                      <a:cubicBezTo>
                        <a:pt x="4382" y="6858"/>
                        <a:pt x="8954" y="10192"/>
                        <a:pt x="13907" y="13526"/>
                      </a:cubicBezTo>
                      <a:cubicBezTo>
                        <a:pt x="29908" y="24384"/>
                        <a:pt x="45339" y="32766"/>
                        <a:pt x="56769" y="38100"/>
                      </a:cubicBezTo>
                      <a:cubicBezTo>
                        <a:pt x="68294" y="43434"/>
                        <a:pt x="75629" y="45910"/>
                        <a:pt x="75914" y="45434"/>
                      </a:cubicBezTo>
                      <a:cubicBezTo>
                        <a:pt x="76391" y="44101"/>
                        <a:pt x="47911" y="31337"/>
                        <a:pt x="16383" y="981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99003692-30B7-8642-CA86-E82B58F27619}"/>
                    </a:ext>
                  </a:extLst>
                </p:cNvPr>
                <p:cNvSpPr/>
                <p:nvPr/>
              </p:nvSpPr>
              <p:spPr>
                <a:xfrm>
                  <a:off x="11611249" y="2134837"/>
                  <a:ext cx="19509" cy="104966"/>
                </a:xfrm>
                <a:custGeom>
                  <a:avLst/>
                  <a:gdLst>
                    <a:gd name="connsiteX0" fmla="*/ 2953 w 19509"/>
                    <a:gd name="connsiteY0" fmla="*/ 17050 h 104966"/>
                    <a:gd name="connsiteX1" fmla="*/ 13906 w 19509"/>
                    <a:gd name="connsiteY1" fmla="*/ 79343 h 104966"/>
                    <a:gd name="connsiteX2" fmla="*/ 19336 w 19509"/>
                    <a:gd name="connsiteY2" fmla="*/ 104966 h 104966"/>
                    <a:gd name="connsiteX3" fmla="*/ 17050 w 19509"/>
                    <a:gd name="connsiteY3" fmla="*/ 78772 h 104966"/>
                    <a:gd name="connsiteX4" fmla="*/ 7429 w 19509"/>
                    <a:gd name="connsiteY4" fmla="*/ 16193 h 104966"/>
                    <a:gd name="connsiteX5" fmla="*/ 4477 w 19509"/>
                    <a:gd name="connsiteY5" fmla="*/ 0 h 104966"/>
                    <a:gd name="connsiteX6" fmla="*/ 0 w 19509"/>
                    <a:gd name="connsiteY6" fmla="*/ 191 h 104966"/>
                    <a:gd name="connsiteX7" fmla="*/ 2953 w 19509"/>
                    <a:gd name="connsiteY7" fmla="*/ 17050 h 104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09" h="104966">
                      <a:moveTo>
                        <a:pt x="2953" y="17050"/>
                      </a:moveTo>
                      <a:cubicBezTo>
                        <a:pt x="6667" y="38386"/>
                        <a:pt x="10192" y="58102"/>
                        <a:pt x="13906" y="79343"/>
                      </a:cubicBezTo>
                      <a:cubicBezTo>
                        <a:pt x="16764" y="95250"/>
                        <a:pt x="18764" y="105061"/>
                        <a:pt x="19336" y="104966"/>
                      </a:cubicBezTo>
                      <a:cubicBezTo>
                        <a:pt x="19907" y="104870"/>
                        <a:pt x="19050" y="94869"/>
                        <a:pt x="17050" y="78772"/>
                      </a:cubicBezTo>
                      <a:cubicBezTo>
                        <a:pt x="14954" y="62674"/>
                        <a:pt x="11716" y="40576"/>
                        <a:pt x="7429" y="16193"/>
                      </a:cubicBezTo>
                      <a:cubicBezTo>
                        <a:pt x="6477" y="10668"/>
                        <a:pt x="5429" y="5239"/>
                        <a:pt x="4477" y="0"/>
                      </a:cubicBezTo>
                      <a:cubicBezTo>
                        <a:pt x="2953" y="0"/>
                        <a:pt x="1524" y="95"/>
                        <a:pt x="0" y="191"/>
                      </a:cubicBezTo>
                      <a:cubicBezTo>
                        <a:pt x="952" y="5715"/>
                        <a:pt x="1905" y="11335"/>
                        <a:pt x="2953" y="1705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FAB2EAD5-0E31-6412-C5D2-3823C88BD0DB}"/>
                    </a:ext>
                  </a:extLst>
                </p:cNvPr>
                <p:cNvSpPr/>
                <p:nvPr/>
              </p:nvSpPr>
              <p:spPr>
                <a:xfrm>
                  <a:off x="11555337" y="2147791"/>
                  <a:ext cx="57754" cy="83169"/>
                </a:xfrm>
                <a:custGeom>
                  <a:avLst/>
                  <a:gdLst>
                    <a:gd name="connsiteX0" fmla="*/ 12573 w 57754"/>
                    <a:gd name="connsiteY0" fmla="*/ 21907 h 83169"/>
                    <a:gd name="connsiteX1" fmla="*/ 43339 w 57754"/>
                    <a:gd name="connsiteY1" fmla="*/ 66103 h 83169"/>
                    <a:gd name="connsiteX2" fmla="*/ 57721 w 57754"/>
                    <a:gd name="connsiteY2" fmla="*/ 83153 h 83169"/>
                    <a:gd name="connsiteX3" fmla="*/ 45910 w 57754"/>
                    <a:gd name="connsiteY3" fmla="*/ 64198 h 83169"/>
                    <a:gd name="connsiteX4" fmla="*/ 16288 w 57754"/>
                    <a:gd name="connsiteY4" fmla="*/ 19431 h 83169"/>
                    <a:gd name="connsiteX5" fmla="*/ 3905 w 57754"/>
                    <a:gd name="connsiteY5" fmla="*/ 0 h 83169"/>
                    <a:gd name="connsiteX6" fmla="*/ 0 w 57754"/>
                    <a:gd name="connsiteY6" fmla="*/ 1905 h 83169"/>
                    <a:gd name="connsiteX7" fmla="*/ 12573 w 57754"/>
                    <a:gd name="connsiteY7" fmla="*/ 21907 h 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54" h="83169">
                      <a:moveTo>
                        <a:pt x="12573" y="21907"/>
                      </a:moveTo>
                      <a:cubicBezTo>
                        <a:pt x="24003" y="39529"/>
                        <a:pt x="35052" y="55150"/>
                        <a:pt x="43339" y="66103"/>
                      </a:cubicBezTo>
                      <a:cubicBezTo>
                        <a:pt x="51721" y="77057"/>
                        <a:pt x="57245" y="83534"/>
                        <a:pt x="57721" y="83153"/>
                      </a:cubicBezTo>
                      <a:cubicBezTo>
                        <a:pt x="58198" y="82772"/>
                        <a:pt x="53531" y="75628"/>
                        <a:pt x="45910" y="64198"/>
                      </a:cubicBezTo>
                      <a:cubicBezTo>
                        <a:pt x="38291" y="52768"/>
                        <a:pt x="27718" y="37052"/>
                        <a:pt x="16288" y="19431"/>
                      </a:cubicBezTo>
                      <a:cubicBezTo>
                        <a:pt x="11906" y="12668"/>
                        <a:pt x="7715" y="6096"/>
                        <a:pt x="3905" y="0"/>
                      </a:cubicBezTo>
                      <a:cubicBezTo>
                        <a:pt x="2572" y="571"/>
                        <a:pt x="1333" y="1238"/>
                        <a:pt x="0" y="1905"/>
                      </a:cubicBezTo>
                      <a:cubicBezTo>
                        <a:pt x="3905" y="8287"/>
                        <a:pt x="8096" y="15049"/>
                        <a:pt x="12573" y="2190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239493C-91DD-A4B8-DFBF-31AEBCF70891}"/>
                  </a:ext>
                </a:extLst>
              </p:cNvPr>
              <p:cNvSpPr/>
              <p:nvPr/>
            </p:nvSpPr>
            <p:spPr>
              <a:xfrm>
                <a:off x="11534808" y="2182083"/>
                <a:ext cx="164209" cy="163145"/>
              </a:xfrm>
              <a:custGeom>
                <a:avLst/>
                <a:gdLst>
                  <a:gd name="connsiteX0" fmla="*/ 154832 w 164209"/>
                  <a:gd name="connsiteY0" fmla="*/ 118109 h 163145"/>
                  <a:gd name="connsiteX1" fmla="*/ 119303 w 164209"/>
                  <a:gd name="connsiteY1" fmla="*/ 7904 h 163145"/>
                  <a:gd name="connsiteX2" fmla="*/ 16243 w 164209"/>
                  <a:gd name="connsiteY2" fmla="*/ 32860 h 163145"/>
                  <a:gd name="connsiteX3" fmla="*/ 10528 w 164209"/>
                  <a:gd name="connsiteY3" fmla="*/ 125633 h 163145"/>
                  <a:gd name="connsiteX4" fmla="*/ 88442 w 164209"/>
                  <a:gd name="connsiteY4" fmla="*/ 162971 h 163145"/>
                  <a:gd name="connsiteX5" fmla="*/ 154832 w 164209"/>
                  <a:gd name="connsiteY5" fmla="*/ 118109 h 16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209" h="163145">
                    <a:moveTo>
                      <a:pt x="154832" y="118109"/>
                    </a:moveTo>
                    <a:cubicBezTo>
                      <a:pt x="173596" y="80294"/>
                      <a:pt x="165404" y="29240"/>
                      <a:pt x="119303" y="7904"/>
                    </a:cubicBezTo>
                    <a:cubicBezTo>
                      <a:pt x="84442" y="-8193"/>
                      <a:pt x="38627" y="380"/>
                      <a:pt x="16243" y="32860"/>
                    </a:cubicBezTo>
                    <a:cubicBezTo>
                      <a:pt x="-2236" y="59625"/>
                      <a:pt x="-6046" y="97630"/>
                      <a:pt x="10528" y="125633"/>
                    </a:cubicBezTo>
                    <a:cubicBezTo>
                      <a:pt x="26435" y="152494"/>
                      <a:pt x="58248" y="164781"/>
                      <a:pt x="88442" y="162971"/>
                    </a:cubicBezTo>
                    <a:cubicBezTo>
                      <a:pt x="119780" y="161066"/>
                      <a:pt x="142830" y="142302"/>
                      <a:pt x="154832" y="118109"/>
                    </a:cubicBezTo>
                    <a:close/>
                  </a:path>
                </a:pathLst>
              </a:custGeom>
              <a:solidFill>
                <a:srgbClr val="FEFFFD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FCBB1E6-0F80-4A9E-C6F0-94261F457359}"/>
                  </a:ext>
                </a:extLst>
              </p:cNvPr>
              <p:cNvSpPr/>
              <p:nvPr/>
            </p:nvSpPr>
            <p:spPr>
              <a:xfrm>
                <a:off x="11576940" y="2223909"/>
                <a:ext cx="79928" cy="79410"/>
              </a:xfrm>
              <a:custGeom>
                <a:avLst/>
                <a:gdLst>
                  <a:gd name="connsiteX0" fmla="*/ 75361 w 79928"/>
                  <a:gd name="connsiteY0" fmla="*/ 57518 h 79410"/>
                  <a:gd name="connsiteX1" fmla="*/ 58026 w 79928"/>
                  <a:gd name="connsiteY1" fmla="*/ 3892 h 79410"/>
                  <a:gd name="connsiteX2" fmla="*/ 7924 w 79928"/>
                  <a:gd name="connsiteY2" fmla="*/ 15989 h 79410"/>
                  <a:gd name="connsiteX3" fmla="*/ 5162 w 79928"/>
                  <a:gd name="connsiteY3" fmla="*/ 61137 h 79410"/>
                  <a:gd name="connsiteX4" fmla="*/ 43071 w 79928"/>
                  <a:gd name="connsiteY4" fmla="*/ 79330 h 79410"/>
                  <a:gd name="connsiteX5" fmla="*/ 75361 w 79928"/>
                  <a:gd name="connsiteY5" fmla="*/ 57518 h 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28" h="79410">
                    <a:moveTo>
                      <a:pt x="75361" y="57518"/>
                    </a:moveTo>
                    <a:cubicBezTo>
                      <a:pt x="84505" y="39134"/>
                      <a:pt x="80505" y="14274"/>
                      <a:pt x="58026" y="3892"/>
                    </a:cubicBezTo>
                    <a:cubicBezTo>
                      <a:pt x="41071" y="-4014"/>
                      <a:pt x="18783" y="177"/>
                      <a:pt x="7924" y="15989"/>
                    </a:cubicBezTo>
                    <a:cubicBezTo>
                      <a:pt x="-1125" y="29038"/>
                      <a:pt x="-2934" y="47516"/>
                      <a:pt x="5162" y="61137"/>
                    </a:cubicBezTo>
                    <a:cubicBezTo>
                      <a:pt x="12877" y="74186"/>
                      <a:pt x="28403" y="80187"/>
                      <a:pt x="43071" y="79330"/>
                    </a:cubicBezTo>
                    <a:cubicBezTo>
                      <a:pt x="58311" y="78473"/>
                      <a:pt x="69551" y="69329"/>
                      <a:pt x="75361" y="57518"/>
                    </a:cubicBezTo>
                    <a:close/>
                  </a:path>
                </a:pathLst>
              </a:custGeom>
              <a:solidFill>
                <a:srgbClr val="D98918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9868B51-9523-ED52-566B-87A3523EA349}"/>
                  </a:ext>
                </a:extLst>
              </p:cNvPr>
              <p:cNvSpPr/>
              <p:nvPr/>
            </p:nvSpPr>
            <p:spPr>
              <a:xfrm>
                <a:off x="11576123" y="2060812"/>
                <a:ext cx="24246" cy="33484"/>
              </a:xfrm>
              <a:custGeom>
                <a:avLst/>
                <a:gdLst>
                  <a:gd name="connsiteX0" fmla="*/ 23887 w 24246"/>
                  <a:gd name="connsiteY0" fmla="*/ 14684 h 33484"/>
                  <a:gd name="connsiteX1" fmla="*/ 15028 w 24246"/>
                  <a:gd name="connsiteY1" fmla="*/ 33353 h 33484"/>
                  <a:gd name="connsiteX2" fmla="*/ 360 w 24246"/>
                  <a:gd name="connsiteY2" fmla="*/ 18780 h 33484"/>
                  <a:gd name="connsiteX3" fmla="*/ 9218 w 24246"/>
                  <a:gd name="connsiteY3" fmla="*/ 111 h 33484"/>
                  <a:gd name="connsiteX4" fmla="*/ 23887 w 24246"/>
                  <a:gd name="connsiteY4" fmla="*/ 14684 h 3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46" h="33484">
                    <a:moveTo>
                      <a:pt x="23887" y="14684"/>
                    </a:moveTo>
                    <a:cubicBezTo>
                      <a:pt x="25506" y="23828"/>
                      <a:pt x="21505" y="32210"/>
                      <a:pt x="15028" y="33353"/>
                    </a:cubicBezTo>
                    <a:cubicBezTo>
                      <a:pt x="8551" y="34496"/>
                      <a:pt x="1979" y="28019"/>
                      <a:pt x="360" y="18780"/>
                    </a:cubicBezTo>
                    <a:cubicBezTo>
                      <a:pt x="-1259" y="9636"/>
                      <a:pt x="2741" y="1254"/>
                      <a:pt x="9218" y="111"/>
                    </a:cubicBezTo>
                    <a:cubicBezTo>
                      <a:pt x="15790" y="-937"/>
                      <a:pt x="22267" y="5540"/>
                      <a:pt x="23887" y="14684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B630C4C-EDF1-EE05-17B2-6AB72B0ED753}"/>
                  </a:ext>
                </a:extLst>
              </p:cNvPr>
              <p:cNvSpPr/>
              <p:nvPr/>
            </p:nvSpPr>
            <p:spPr>
              <a:xfrm>
                <a:off x="11470474" y="2114389"/>
                <a:ext cx="25613" cy="32384"/>
              </a:xfrm>
              <a:custGeom>
                <a:avLst/>
                <a:gdLst>
                  <a:gd name="connsiteX0" fmla="*/ 23713 w 25613"/>
                  <a:gd name="connsiteY0" fmla="*/ 11495 h 32384"/>
                  <a:gd name="connsiteX1" fmla="*/ 19522 w 25613"/>
                  <a:gd name="connsiteY1" fmla="*/ 31688 h 32384"/>
                  <a:gd name="connsiteX2" fmla="*/ 1901 w 25613"/>
                  <a:gd name="connsiteY2" fmla="*/ 20925 h 32384"/>
                  <a:gd name="connsiteX3" fmla="*/ 6092 w 25613"/>
                  <a:gd name="connsiteY3" fmla="*/ 732 h 32384"/>
                  <a:gd name="connsiteX4" fmla="*/ 23713 w 25613"/>
                  <a:gd name="connsiteY4" fmla="*/ 11495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3" h="32384">
                    <a:moveTo>
                      <a:pt x="23713" y="11495"/>
                    </a:moveTo>
                    <a:cubicBezTo>
                      <a:pt x="27428" y="20067"/>
                      <a:pt x="25523" y="29116"/>
                      <a:pt x="19522" y="31688"/>
                    </a:cubicBezTo>
                    <a:cubicBezTo>
                      <a:pt x="13521" y="34260"/>
                      <a:pt x="5615" y="29497"/>
                      <a:pt x="1901" y="20925"/>
                    </a:cubicBezTo>
                    <a:cubicBezTo>
                      <a:pt x="-1814" y="12352"/>
                      <a:pt x="91" y="3303"/>
                      <a:pt x="6092" y="732"/>
                    </a:cubicBezTo>
                    <a:cubicBezTo>
                      <a:pt x="12092" y="-1935"/>
                      <a:pt x="19998" y="2922"/>
                      <a:pt x="23713" y="11495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E17C72F-48E4-4F7D-4A4B-1722E16C1610}"/>
                  </a:ext>
                </a:extLst>
              </p:cNvPr>
              <p:cNvSpPr/>
              <p:nvPr/>
            </p:nvSpPr>
            <p:spPr>
              <a:xfrm>
                <a:off x="11419406" y="2233745"/>
                <a:ext cx="31545" cy="26688"/>
              </a:xfrm>
              <a:custGeom>
                <a:avLst/>
                <a:gdLst>
                  <a:gd name="connsiteX0" fmla="*/ 21726 w 31545"/>
                  <a:gd name="connsiteY0" fmla="*/ 3010 h 26688"/>
                  <a:gd name="connsiteX1" fmla="*/ 30394 w 31545"/>
                  <a:gd name="connsiteY1" fmla="*/ 21774 h 26688"/>
                  <a:gd name="connsiteX2" fmla="*/ 9820 w 31545"/>
                  <a:gd name="connsiteY2" fmla="*/ 23679 h 26688"/>
                  <a:gd name="connsiteX3" fmla="*/ 1152 w 31545"/>
                  <a:gd name="connsiteY3" fmla="*/ 4915 h 26688"/>
                  <a:gd name="connsiteX4" fmla="*/ 21726 w 31545"/>
                  <a:gd name="connsiteY4" fmla="*/ 3010 h 2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5" h="26688">
                    <a:moveTo>
                      <a:pt x="21726" y="3010"/>
                    </a:moveTo>
                    <a:cubicBezTo>
                      <a:pt x="29822" y="7677"/>
                      <a:pt x="33632" y="16059"/>
                      <a:pt x="30394" y="21774"/>
                    </a:cubicBezTo>
                    <a:cubicBezTo>
                      <a:pt x="27060" y="27489"/>
                      <a:pt x="17916" y="28346"/>
                      <a:pt x="9820" y="23679"/>
                    </a:cubicBezTo>
                    <a:cubicBezTo>
                      <a:pt x="1723" y="19012"/>
                      <a:pt x="-2087" y="10630"/>
                      <a:pt x="1152" y="4915"/>
                    </a:cubicBezTo>
                    <a:cubicBezTo>
                      <a:pt x="4486" y="-800"/>
                      <a:pt x="13725" y="-1658"/>
                      <a:pt x="21726" y="3010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96A1310-7C27-48C5-E335-B694F3D54A11}"/>
                  </a:ext>
                </a:extLst>
              </p:cNvPr>
              <p:cNvSpPr/>
              <p:nvPr/>
            </p:nvSpPr>
            <p:spPr>
              <a:xfrm>
                <a:off x="11457357" y="2355773"/>
                <a:ext cx="32892" cy="24948"/>
              </a:xfrm>
              <a:custGeom>
                <a:avLst/>
                <a:gdLst>
                  <a:gd name="connsiteX0" fmla="*/ 12731 w 32892"/>
                  <a:gd name="connsiteY0" fmla="*/ 1187 h 24948"/>
                  <a:gd name="connsiteX1" fmla="*/ 32448 w 32892"/>
                  <a:gd name="connsiteY1" fmla="*/ 7188 h 24948"/>
                  <a:gd name="connsiteX2" fmla="*/ 20161 w 32892"/>
                  <a:gd name="connsiteY2" fmla="*/ 23761 h 24948"/>
                  <a:gd name="connsiteX3" fmla="*/ 444 w 32892"/>
                  <a:gd name="connsiteY3" fmla="*/ 17761 h 24948"/>
                  <a:gd name="connsiteX4" fmla="*/ 12731 w 32892"/>
                  <a:gd name="connsiteY4" fmla="*/ 1187 h 2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92" h="24948">
                    <a:moveTo>
                      <a:pt x="12731" y="1187"/>
                    </a:moveTo>
                    <a:cubicBezTo>
                      <a:pt x="21590" y="-1766"/>
                      <a:pt x="30353" y="997"/>
                      <a:pt x="32448" y="7188"/>
                    </a:cubicBezTo>
                    <a:cubicBezTo>
                      <a:pt x="34544" y="13474"/>
                      <a:pt x="29019" y="20809"/>
                      <a:pt x="20161" y="23761"/>
                    </a:cubicBezTo>
                    <a:cubicBezTo>
                      <a:pt x="11303" y="26714"/>
                      <a:pt x="2444" y="23952"/>
                      <a:pt x="444" y="17761"/>
                    </a:cubicBezTo>
                    <a:cubicBezTo>
                      <a:pt x="-1651" y="11569"/>
                      <a:pt x="3873" y="4140"/>
                      <a:pt x="12731" y="1187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F5B2B80-8921-43F5-30A3-E1E8EC5F8E08}"/>
                  </a:ext>
                </a:extLst>
              </p:cNvPr>
              <p:cNvSpPr/>
              <p:nvPr/>
            </p:nvSpPr>
            <p:spPr>
              <a:xfrm>
                <a:off x="11570239" y="2414208"/>
                <a:ext cx="27251" cy="30986"/>
              </a:xfrm>
              <a:custGeom>
                <a:avLst/>
                <a:gdLst>
                  <a:gd name="connsiteX0" fmla="*/ 3767 w 27251"/>
                  <a:gd name="connsiteY0" fmla="*/ 8855 h 30986"/>
                  <a:gd name="connsiteX1" fmla="*/ 23008 w 27251"/>
                  <a:gd name="connsiteY1" fmla="*/ 1521 h 30986"/>
                  <a:gd name="connsiteX2" fmla="*/ 23484 w 27251"/>
                  <a:gd name="connsiteY2" fmla="*/ 22095 h 30986"/>
                  <a:gd name="connsiteX3" fmla="*/ 4244 w 27251"/>
                  <a:gd name="connsiteY3" fmla="*/ 29525 h 30986"/>
                  <a:gd name="connsiteX4" fmla="*/ 3767 w 27251"/>
                  <a:gd name="connsiteY4" fmla="*/ 8855 h 3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1" h="30986">
                    <a:moveTo>
                      <a:pt x="3767" y="8855"/>
                    </a:moveTo>
                    <a:cubicBezTo>
                      <a:pt x="8911" y="1140"/>
                      <a:pt x="17579" y="-2194"/>
                      <a:pt x="23008" y="1521"/>
                    </a:cubicBezTo>
                    <a:cubicBezTo>
                      <a:pt x="28437" y="5141"/>
                      <a:pt x="28723" y="14380"/>
                      <a:pt x="23484" y="22095"/>
                    </a:cubicBezTo>
                    <a:cubicBezTo>
                      <a:pt x="18341" y="29810"/>
                      <a:pt x="9673" y="33144"/>
                      <a:pt x="4244" y="29525"/>
                    </a:cubicBezTo>
                    <a:cubicBezTo>
                      <a:pt x="-1186" y="25810"/>
                      <a:pt x="-1471" y="16571"/>
                      <a:pt x="3767" y="8855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17E217A-88EC-8904-2D90-60FA4CA57491}"/>
                  </a:ext>
                </a:extLst>
              </p:cNvPr>
              <p:cNvSpPr/>
              <p:nvPr/>
            </p:nvSpPr>
            <p:spPr>
              <a:xfrm>
                <a:off x="11685850" y="2384380"/>
                <a:ext cx="24343" cy="33339"/>
              </a:xfrm>
              <a:custGeom>
                <a:avLst/>
                <a:gdLst>
                  <a:gd name="connsiteX0" fmla="*/ 551 w 24343"/>
                  <a:gd name="connsiteY0" fmla="*/ 19253 h 33339"/>
                  <a:gd name="connsiteX1" fmla="*/ 8552 w 24343"/>
                  <a:gd name="connsiteY1" fmla="*/ 203 h 33339"/>
                  <a:gd name="connsiteX2" fmla="*/ 23792 w 24343"/>
                  <a:gd name="connsiteY2" fmla="*/ 14109 h 33339"/>
                  <a:gd name="connsiteX3" fmla="*/ 15791 w 24343"/>
                  <a:gd name="connsiteY3" fmla="*/ 33159 h 33339"/>
                  <a:gd name="connsiteX4" fmla="*/ 551 w 24343"/>
                  <a:gd name="connsiteY4" fmla="*/ 19253 h 3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43" h="33339">
                    <a:moveTo>
                      <a:pt x="551" y="19253"/>
                    </a:moveTo>
                    <a:cubicBezTo>
                      <a:pt x="-1449" y="10204"/>
                      <a:pt x="2171" y="1631"/>
                      <a:pt x="8552" y="203"/>
                    </a:cubicBezTo>
                    <a:cubicBezTo>
                      <a:pt x="14934" y="-1226"/>
                      <a:pt x="21792" y="5060"/>
                      <a:pt x="23792" y="14109"/>
                    </a:cubicBezTo>
                    <a:cubicBezTo>
                      <a:pt x="25793" y="23158"/>
                      <a:pt x="22173" y="31730"/>
                      <a:pt x="15791" y="33159"/>
                    </a:cubicBezTo>
                    <a:cubicBezTo>
                      <a:pt x="9314" y="34493"/>
                      <a:pt x="2552" y="28301"/>
                      <a:pt x="551" y="19253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E6DE736-1477-FEB1-7752-36BBB2B95FDC}"/>
                  </a:ext>
                </a:extLst>
              </p:cNvPr>
              <p:cNvSpPr/>
              <p:nvPr/>
            </p:nvSpPr>
            <p:spPr>
              <a:xfrm>
                <a:off x="11755995" y="2299186"/>
                <a:ext cx="30927" cy="27251"/>
              </a:xfrm>
              <a:custGeom>
                <a:avLst/>
                <a:gdLst>
                  <a:gd name="connsiteX0" fmla="*/ 8892 w 30927"/>
                  <a:gd name="connsiteY0" fmla="*/ 23484 h 27251"/>
                  <a:gd name="connsiteX1" fmla="*/ 1462 w 30927"/>
                  <a:gd name="connsiteY1" fmla="*/ 4244 h 27251"/>
                  <a:gd name="connsiteX2" fmla="*/ 22036 w 30927"/>
                  <a:gd name="connsiteY2" fmla="*/ 3767 h 27251"/>
                  <a:gd name="connsiteX3" fmla="*/ 29466 w 30927"/>
                  <a:gd name="connsiteY3" fmla="*/ 23008 h 27251"/>
                  <a:gd name="connsiteX4" fmla="*/ 8892 w 30927"/>
                  <a:gd name="connsiteY4" fmla="*/ 23484 h 2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27" h="27251">
                    <a:moveTo>
                      <a:pt x="8892" y="23484"/>
                    </a:moveTo>
                    <a:cubicBezTo>
                      <a:pt x="1176" y="18341"/>
                      <a:pt x="-2157" y="9673"/>
                      <a:pt x="1462" y="4244"/>
                    </a:cubicBezTo>
                    <a:cubicBezTo>
                      <a:pt x="5082" y="-1186"/>
                      <a:pt x="14321" y="-1471"/>
                      <a:pt x="22036" y="3767"/>
                    </a:cubicBezTo>
                    <a:cubicBezTo>
                      <a:pt x="29751" y="8911"/>
                      <a:pt x="33085" y="17579"/>
                      <a:pt x="29466" y="23008"/>
                    </a:cubicBezTo>
                    <a:cubicBezTo>
                      <a:pt x="25941" y="28437"/>
                      <a:pt x="16702" y="28723"/>
                      <a:pt x="8892" y="23484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E77A344-307D-5325-FEE3-B69360C4CAAE}"/>
                  </a:ext>
                </a:extLst>
              </p:cNvPr>
              <p:cNvSpPr/>
              <p:nvPr/>
            </p:nvSpPr>
            <p:spPr>
              <a:xfrm>
                <a:off x="11754874" y="2187340"/>
                <a:ext cx="33361" cy="24343"/>
              </a:xfrm>
              <a:custGeom>
                <a:avLst/>
                <a:gdLst>
                  <a:gd name="connsiteX0" fmla="*/ 19253 w 33361"/>
                  <a:gd name="connsiteY0" fmla="*/ 23792 h 24343"/>
                  <a:gd name="connsiteX1" fmla="*/ 203 w 33361"/>
                  <a:gd name="connsiteY1" fmla="*/ 15791 h 24343"/>
                  <a:gd name="connsiteX2" fmla="*/ 14109 w 33361"/>
                  <a:gd name="connsiteY2" fmla="*/ 551 h 24343"/>
                  <a:gd name="connsiteX3" fmla="*/ 33159 w 33361"/>
                  <a:gd name="connsiteY3" fmla="*/ 8552 h 24343"/>
                  <a:gd name="connsiteX4" fmla="*/ 19253 w 33361"/>
                  <a:gd name="connsiteY4" fmla="*/ 23792 h 2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61" h="24343">
                    <a:moveTo>
                      <a:pt x="19253" y="23792"/>
                    </a:moveTo>
                    <a:cubicBezTo>
                      <a:pt x="10204" y="25793"/>
                      <a:pt x="1631" y="22173"/>
                      <a:pt x="203" y="15791"/>
                    </a:cubicBezTo>
                    <a:cubicBezTo>
                      <a:pt x="-1226" y="9410"/>
                      <a:pt x="5060" y="2552"/>
                      <a:pt x="14109" y="551"/>
                    </a:cubicBezTo>
                    <a:cubicBezTo>
                      <a:pt x="23158" y="-1449"/>
                      <a:pt x="31730" y="2171"/>
                      <a:pt x="33159" y="8552"/>
                    </a:cubicBezTo>
                    <a:cubicBezTo>
                      <a:pt x="34588" y="14934"/>
                      <a:pt x="28301" y="21792"/>
                      <a:pt x="19253" y="23792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C0A2E22-974F-0C02-638D-E0FC4C991B30}"/>
                  </a:ext>
                </a:extLst>
              </p:cNvPr>
              <p:cNvSpPr/>
              <p:nvPr/>
            </p:nvSpPr>
            <p:spPr>
              <a:xfrm>
                <a:off x="11685076" y="2092307"/>
                <a:ext cx="27929" cy="30291"/>
              </a:xfrm>
              <a:custGeom>
                <a:avLst/>
                <a:gdLst>
                  <a:gd name="connsiteX0" fmla="*/ 23328 w 27929"/>
                  <a:gd name="connsiteY0" fmla="*/ 22432 h 30291"/>
                  <a:gd name="connsiteX1" fmla="*/ 3611 w 27929"/>
                  <a:gd name="connsiteY1" fmla="*/ 28433 h 30291"/>
                  <a:gd name="connsiteX2" fmla="*/ 4564 w 27929"/>
                  <a:gd name="connsiteY2" fmla="*/ 7859 h 30291"/>
                  <a:gd name="connsiteX3" fmla="*/ 24280 w 27929"/>
                  <a:gd name="connsiteY3" fmla="*/ 1858 h 30291"/>
                  <a:gd name="connsiteX4" fmla="*/ 23328 w 27929"/>
                  <a:gd name="connsiteY4" fmla="*/ 22432 h 3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29" h="30291">
                    <a:moveTo>
                      <a:pt x="23328" y="22432"/>
                    </a:moveTo>
                    <a:cubicBezTo>
                      <a:pt x="17613" y="29767"/>
                      <a:pt x="8755" y="32433"/>
                      <a:pt x="3611" y="28433"/>
                    </a:cubicBezTo>
                    <a:cubicBezTo>
                      <a:pt x="-1532" y="24432"/>
                      <a:pt x="-1151" y="15193"/>
                      <a:pt x="4564" y="7859"/>
                    </a:cubicBezTo>
                    <a:cubicBezTo>
                      <a:pt x="10279" y="525"/>
                      <a:pt x="19137" y="-2142"/>
                      <a:pt x="24280" y="1858"/>
                    </a:cubicBezTo>
                    <a:cubicBezTo>
                      <a:pt x="29519" y="5859"/>
                      <a:pt x="29043" y="15098"/>
                      <a:pt x="23328" y="22432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aphic 11">
              <a:extLst>
                <a:ext uri="{FF2B5EF4-FFF2-40B4-BE49-F238E27FC236}">
                  <a16:creationId xmlns:a16="http://schemas.microsoft.com/office/drawing/2014/main" id="{8BF92899-1E32-B0E1-A9EA-7AEF40E2C7A0}"/>
                </a:ext>
              </a:extLst>
            </p:cNvPr>
            <p:cNvGrpSpPr/>
            <p:nvPr/>
          </p:nvGrpSpPr>
          <p:grpSpPr>
            <a:xfrm>
              <a:off x="11420368" y="2457639"/>
              <a:ext cx="393477" cy="85725"/>
              <a:chOff x="11420368" y="2457639"/>
              <a:chExt cx="393477" cy="85725"/>
            </a:xfrm>
            <a:solidFill>
              <a:srgbClr val="C73887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B1F02D5-CE8F-8058-3428-0DE9FB9A622E}"/>
                  </a:ext>
                </a:extLst>
              </p:cNvPr>
              <p:cNvSpPr/>
              <p:nvPr/>
            </p:nvSpPr>
            <p:spPr>
              <a:xfrm>
                <a:off x="11728121" y="2457639"/>
                <a:ext cx="85725" cy="85725"/>
              </a:xfrm>
              <a:custGeom>
                <a:avLst/>
                <a:gdLst>
                  <a:gd name="connsiteX0" fmla="*/ 85725 w 85725"/>
                  <a:gd name="connsiteY0" fmla="*/ 42863 h 85725"/>
                  <a:gd name="connsiteX1" fmla="*/ 42863 w 85725"/>
                  <a:gd name="connsiteY1" fmla="*/ 85725 h 85725"/>
                  <a:gd name="connsiteX2" fmla="*/ 0 w 85725"/>
                  <a:gd name="connsiteY2" fmla="*/ 42863 h 85725"/>
                  <a:gd name="connsiteX3" fmla="*/ 42863 w 85725"/>
                  <a:gd name="connsiteY3" fmla="*/ 0 h 85725"/>
                  <a:gd name="connsiteX4" fmla="*/ 85725 w 85725"/>
                  <a:gd name="connsiteY4" fmla="*/ 428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5725" y="42863"/>
                    </a:moveTo>
                    <a:cubicBezTo>
                      <a:pt x="85725" y="66485"/>
                      <a:pt x="66580" y="85725"/>
                      <a:pt x="42863" y="85725"/>
                    </a:cubicBezTo>
                    <a:cubicBezTo>
                      <a:pt x="19241" y="85725"/>
                      <a:pt x="0" y="66580"/>
                      <a:pt x="0" y="42863"/>
                    </a:cubicBezTo>
                    <a:cubicBezTo>
                      <a:pt x="0" y="19241"/>
                      <a:pt x="19145" y="0"/>
                      <a:pt x="42863" y="0"/>
                    </a:cubicBezTo>
                    <a:cubicBezTo>
                      <a:pt x="66580" y="95"/>
                      <a:pt x="85725" y="19241"/>
                      <a:pt x="85725" y="428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5D21724-2841-313C-FC7C-28895091EAC6}"/>
                  </a:ext>
                </a:extLst>
              </p:cNvPr>
              <p:cNvSpPr/>
              <p:nvPr/>
            </p:nvSpPr>
            <p:spPr>
              <a:xfrm>
                <a:off x="11420368" y="2457639"/>
                <a:ext cx="85629" cy="85725"/>
              </a:xfrm>
              <a:custGeom>
                <a:avLst/>
                <a:gdLst>
                  <a:gd name="connsiteX0" fmla="*/ 85630 w 85629"/>
                  <a:gd name="connsiteY0" fmla="*/ 42863 h 85725"/>
                  <a:gd name="connsiteX1" fmla="*/ 42767 w 85629"/>
                  <a:gd name="connsiteY1" fmla="*/ 85725 h 85725"/>
                  <a:gd name="connsiteX2" fmla="*/ 0 w 85629"/>
                  <a:gd name="connsiteY2" fmla="*/ 42863 h 85725"/>
                  <a:gd name="connsiteX3" fmla="*/ 42767 w 85629"/>
                  <a:gd name="connsiteY3" fmla="*/ 0 h 85725"/>
                  <a:gd name="connsiteX4" fmla="*/ 85630 w 85629"/>
                  <a:gd name="connsiteY4" fmla="*/ 428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725">
                    <a:moveTo>
                      <a:pt x="85630" y="42863"/>
                    </a:moveTo>
                    <a:cubicBezTo>
                      <a:pt x="85630" y="66485"/>
                      <a:pt x="66484" y="85725"/>
                      <a:pt x="42767" y="85725"/>
                    </a:cubicBezTo>
                    <a:cubicBezTo>
                      <a:pt x="19145" y="85725"/>
                      <a:pt x="0" y="66580"/>
                      <a:pt x="0" y="42863"/>
                    </a:cubicBezTo>
                    <a:cubicBezTo>
                      <a:pt x="0" y="19241"/>
                      <a:pt x="19145" y="0"/>
                      <a:pt x="42767" y="0"/>
                    </a:cubicBezTo>
                    <a:cubicBezTo>
                      <a:pt x="66484" y="95"/>
                      <a:pt x="85630" y="19241"/>
                      <a:pt x="85630" y="428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aphic 11">
              <a:extLst>
                <a:ext uri="{FF2B5EF4-FFF2-40B4-BE49-F238E27FC236}">
                  <a16:creationId xmlns:a16="http://schemas.microsoft.com/office/drawing/2014/main" id="{56B4FEA8-8C82-EC56-E0D3-48A5F8EDE9C3}"/>
                </a:ext>
              </a:extLst>
            </p:cNvPr>
            <p:cNvGrpSpPr/>
            <p:nvPr/>
          </p:nvGrpSpPr>
          <p:grpSpPr>
            <a:xfrm>
              <a:off x="11420368" y="1966721"/>
              <a:ext cx="393477" cy="85629"/>
              <a:chOff x="11420368" y="1966721"/>
              <a:chExt cx="393477" cy="85629"/>
            </a:xfrm>
            <a:solidFill>
              <a:srgbClr val="C73887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8F99E5D-E169-EC2B-5533-31ED8C8C7019}"/>
                  </a:ext>
                </a:extLst>
              </p:cNvPr>
              <p:cNvSpPr/>
              <p:nvPr/>
            </p:nvSpPr>
            <p:spPr>
              <a:xfrm>
                <a:off x="11728121" y="1966721"/>
                <a:ext cx="85725" cy="85629"/>
              </a:xfrm>
              <a:custGeom>
                <a:avLst/>
                <a:gdLst>
                  <a:gd name="connsiteX0" fmla="*/ 85725 w 85725"/>
                  <a:gd name="connsiteY0" fmla="*/ 42767 h 85629"/>
                  <a:gd name="connsiteX1" fmla="*/ 42863 w 85725"/>
                  <a:gd name="connsiteY1" fmla="*/ 0 h 85629"/>
                  <a:gd name="connsiteX2" fmla="*/ 0 w 85725"/>
                  <a:gd name="connsiteY2" fmla="*/ 42767 h 85629"/>
                  <a:gd name="connsiteX3" fmla="*/ 42863 w 85725"/>
                  <a:gd name="connsiteY3" fmla="*/ 85630 h 85629"/>
                  <a:gd name="connsiteX4" fmla="*/ 85725 w 85725"/>
                  <a:gd name="connsiteY4" fmla="*/ 42767 h 8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629">
                    <a:moveTo>
                      <a:pt x="85725" y="42767"/>
                    </a:moveTo>
                    <a:cubicBezTo>
                      <a:pt x="85725" y="19145"/>
                      <a:pt x="66580" y="0"/>
                      <a:pt x="42863" y="0"/>
                    </a:cubicBezTo>
                    <a:cubicBezTo>
                      <a:pt x="19241" y="0"/>
                      <a:pt x="0" y="19145"/>
                      <a:pt x="0" y="42767"/>
                    </a:cubicBezTo>
                    <a:cubicBezTo>
                      <a:pt x="0" y="66389"/>
                      <a:pt x="19145" y="85630"/>
                      <a:pt x="42863" y="85630"/>
                    </a:cubicBezTo>
                    <a:cubicBezTo>
                      <a:pt x="66580" y="85534"/>
                      <a:pt x="85725" y="66389"/>
                      <a:pt x="85725" y="42767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1992545-4BEB-DCE0-C85A-5B6792719C90}"/>
                  </a:ext>
                </a:extLst>
              </p:cNvPr>
              <p:cNvSpPr/>
              <p:nvPr/>
            </p:nvSpPr>
            <p:spPr>
              <a:xfrm>
                <a:off x="11420368" y="1966721"/>
                <a:ext cx="85629" cy="85629"/>
              </a:xfrm>
              <a:custGeom>
                <a:avLst/>
                <a:gdLst>
                  <a:gd name="connsiteX0" fmla="*/ 85630 w 85629"/>
                  <a:gd name="connsiteY0" fmla="*/ 42767 h 85629"/>
                  <a:gd name="connsiteX1" fmla="*/ 42767 w 85629"/>
                  <a:gd name="connsiteY1" fmla="*/ 0 h 85629"/>
                  <a:gd name="connsiteX2" fmla="*/ 0 w 85629"/>
                  <a:gd name="connsiteY2" fmla="*/ 42767 h 85629"/>
                  <a:gd name="connsiteX3" fmla="*/ 42767 w 85629"/>
                  <a:gd name="connsiteY3" fmla="*/ 85630 h 85629"/>
                  <a:gd name="connsiteX4" fmla="*/ 85630 w 85629"/>
                  <a:gd name="connsiteY4" fmla="*/ 42767 h 8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629">
                    <a:moveTo>
                      <a:pt x="85630" y="42767"/>
                    </a:moveTo>
                    <a:cubicBezTo>
                      <a:pt x="85630" y="19145"/>
                      <a:pt x="66484" y="0"/>
                      <a:pt x="42767" y="0"/>
                    </a:cubicBezTo>
                    <a:cubicBezTo>
                      <a:pt x="19145" y="0"/>
                      <a:pt x="0" y="19145"/>
                      <a:pt x="0" y="42767"/>
                    </a:cubicBezTo>
                    <a:cubicBezTo>
                      <a:pt x="0" y="66389"/>
                      <a:pt x="19145" y="85630"/>
                      <a:pt x="42767" y="85630"/>
                    </a:cubicBezTo>
                    <a:cubicBezTo>
                      <a:pt x="66484" y="85534"/>
                      <a:pt x="85630" y="66389"/>
                      <a:pt x="85630" y="42767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aphic 11">
            <a:extLst>
              <a:ext uri="{FF2B5EF4-FFF2-40B4-BE49-F238E27FC236}">
                <a16:creationId xmlns:a16="http://schemas.microsoft.com/office/drawing/2014/main" id="{A59298FC-83FD-DD5D-CDAF-844AD80C4259}"/>
              </a:ext>
            </a:extLst>
          </p:cNvPr>
          <p:cNvGrpSpPr/>
          <p:nvPr/>
        </p:nvGrpSpPr>
        <p:grpSpPr>
          <a:xfrm>
            <a:off x="11345577" y="4623672"/>
            <a:ext cx="543058" cy="1140560"/>
            <a:chOff x="11345577" y="4033723"/>
            <a:chExt cx="543058" cy="1140560"/>
          </a:xfrm>
        </p:grpSpPr>
        <p:grpSp>
          <p:nvGrpSpPr>
            <p:cNvPr id="85" name="Graphic 11">
              <a:extLst>
                <a:ext uri="{FF2B5EF4-FFF2-40B4-BE49-F238E27FC236}">
                  <a16:creationId xmlns:a16="http://schemas.microsoft.com/office/drawing/2014/main" id="{7A902AC2-712C-6B92-E7FD-ECC64DB79652}"/>
                </a:ext>
              </a:extLst>
            </p:cNvPr>
            <p:cNvGrpSpPr/>
            <p:nvPr/>
          </p:nvGrpSpPr>
          <p:grpSpPr>
            <a:xfrm>
              <a:off x="11345577" y="4033723"/>
              <a:ext cx="543058" cy="395591"/>
              <a:chOff x="11345577" y="4033723"/>
              <a:chExt cx="543058" cy="395591"/>
            </a:xfrm>
          </p:grpSpPr>
          <p:grpSp>
            <p:nvGrpSpPr>
              <p:cNvPr id="86" name="Graphic 11">
                <a:extLst>
                  <a:ext uri="{FF2B5EF4-FFF2-40B4-BE49-F238E27FC236}">
                    <a16:creationId xmlns:a16="http://schemas.microsoft.com/office/drawing/2014/main" id="{6BA00574-673E-2D5F-28C8-69BE97FCC0C0}"/>
                  </a:ext>
                </a:extLst>
              </p:cNvPr>
              <p:cNvGrpSpPr/>
              <p:nvPr/>
            </p:nvGrpSpPr>
            <p:grpSpPr>
              <a:xfrm>
                <a:off x="11345577" y="4033723"/>
                <a:ext cx="268528" cy="395591"/>
                <a:chOff x="11345577" y="4033723"/>
                <a:chExt cx="268528" cy="395591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566981EE-47EA-710E-E2CB-06607181016B}"/>
                    </a:ext>
                  </a:extLst>
                </p:cNvPr>
                <p:cNvSpPr/>
                <p:nvPr/>
              </p:nvSpPr>
              <p:spPr>
                <a:xfrm>
                  <a:off x="11345577" y="4033723"/>
                  <a:ext cx="268528" cy="395591"/>
                </a:xfrm>
                <a:custGeom>
                  <a:avLst/>
                  <a:gdLst>
                    <a:gd name="connsiteX0" fmla="*/ 97269 w 268528"/>
                    <a:gd name="connsiteY0" fmla="*/ 200806 h 395591"/>
                    <a:gd name="connsiteX1" fmla="*/ 248431 w 268528"/>
                    <a:gd name="connsiteY1" fmla="*/ 395592 h 395591"/>
                    <a:gd name="connsiteX2" fmla="*/ 268529 w 268528"/>
                    <a:gd name="connsiteY2" fmla="*/ 251574 h 395591"/>
                    <a:gd name="connsiteX3" fmla="*/ 237001 w 268528"/>
                    <a:gd name="connsiteY3" fmla="*/ 97364 h 395591"/>
                    <a:gd name="connsiteX4" fmla="*/ 161658 w 268528"/>
                    <a:gd name="connsiteY4" fmla="*/ 2590 h 395591"/>
                    <a:gd name="connsiteX5" fmla="*/ 147847 w 268528"/>
                    <a:gd name="connsiteY5" fmla="*/ 304 h 395591"/>
                    <a:gd name="connsiteX6" fmla="*/ 132702 w 268528"/>
                    <a:gd name="connsiteY6" fmla="*/ 28593 h 395591"/>
                    <a:gd name="connsiteX7" fmla="*/ 137179 w 268528"/>
                    <a:gd name="connsiteY7" fmla="*/ 90982 h 395591"/>
                    <a:gd name="connsiteX8" fmla="*/ 50597 w 268528"/>
                    <a:gd name="connsiteY8" fmla="*/ 52501 h 395591"/>
                    <a:gd name="connsiteX9" fmla="*/ 15640 w 268528"/>
                    <a:gd name="connsiteY9" fmla="*/ 62883 h 395591"/>
                    <a:gd name="connsiteX10" fmla="*/ 210 w 268528"/>
                    <a:gd name="connsiteY10" fmla="*/ 94602 h 395591"/>
                    <a:gd name="connsiteX11" fmla="*/ 9258 w 268528"/>
                    <a:gd name="connsiteY11" fmla="*/ 115176 h 395591"/>
                    <a:gd name="connsiteX12" fmla="*/ 97269 w 268528"/>
                    <a:gd name="connsiteY12" fmla="*/ 20080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97269" y="200806"/>
                      </a:moveTo>
                      <a:cubicBezTo>
                        <a:pt x="163182" y="255669"/>
                        <a:pt x="223095" y="310819"/>
                        <a:pt x="248431" y="395592"/>
                      </a:cubicBezTo>
                      <a:cubicBezTo>
                        <a:pt x="265290" y="350253"/>
                        <a:pt x="268529" y="299294"/>
                        <a:pt x="268529" y="251574"/>
                      </a:cubicBezTo>
                      <a:cubicBezTo>
                        <a:pt x="268529" y="199853"/>
                        <a:pt x="254908" y="145465"/>
                        <a:pt x="237001" y="97364"/>
                      </a:cubicBezTo>
                      <a:cubicBezTo>
                        <a:pt x="222428" y="58407"/>
                        <a:pt x="200139" y="18402"/>
                        <a:pt x="161658" y="2590"/>
                      </a:cubicBezTo>
                      <a:cubicBezTo>
                        <a:pt x="157277" y="780"/>
                        <a:pt x="152514" y="-648"/>
                        <a:pt x="147847" y="304"/>
                      </a:cubicBezTo>
                      <a:cubicBezTo>
                        <a:pt x="136512" y="2685"/>
                        <a:pt x="133083" y="17068"/>
                        <a:pt x="132702" y="28593"/>
                      </a:cubicBezTo>
                      <a:cubicBezTo>
                        <a:pt x="131940" y="49453"/>
                        <a:pt x="133464" y="70408"/>
                        <a:pt x="137179" y="90982"/>
                      </a:cubicBezTo>
                      <a:cubicBezTo>
                        <a:pt x="116129" y="66027"/>
                        <a:pt x="83268" y="51358"/>
                        <a:pt x="50597" y="52501"/>
                      </a:cubicBezTo>
                      <a:cubicBezTo>
                        <a:pt x="38214" y="52977"/>
                        <a:pt x="25641" y="55644"/>
                        <a:pt x="15640" y="62883"/>
                      </a:cubicBezTo>
                      <a:cubicBezTo>
                        <a:pt x="5639" y="70027"/>
                        <a:pt x="-1314" y="82314"/>
                        <a:pt x="210" y="94602"/>
                      </a:cubicBezTo>
                      <a:cubicBezTo>
                        <a:pt x="1162" y="102126"/>
                        <a:pt x="5067" y="108889"/>
                        <a:pt x="9258" y="115176"/>
                      </a:cubicBezTo>
                      <a:cubicBezTo>
                        <a:pt x="32023" y="149371"/>
                        <a:pt x="65646" y="174516"/>
                        <a:pt x="97269" y="200806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ACA0FBC-20B1-1E57-870B-C4FC03B98B84}"/>
                    </a:ext>
                  </a:extLst>
                </p:cNvPr>
                <p:cNvSpPr/>
                <p:nvPr/>
              </p:nvSpPr>
              <p:spPr>
                <a:xfrm>
                  <a:off x="11482661" y="4124800"/>
                  <a:ext cx="90487" cy="173736"/>
                </a:xfrm>
                <a:custGeom>
                  <a:avLst/>
                  <a:gdLst>
                    <a:gd name="connsiteX0" fmla="*/ 0 w 90487"/>
                    <a:gd name="connsiteY0" fmla="*/ 0 h 173736"/>
                    <a:gd name="connsiteX1" fmla="*/ 90488 w 90487"/>
                    <a:gd name="connsiteY1" fmla="*/ 173736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0" y="0"/>
                      </a:moveTo>
                      <a:cubicBezTo>
                        <a:pt x="58102" y="75152"/>
                        <a:pt x="90488" y="173736"/>
                        <a:pt x="90488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aphic 11">
                <a:extLst>
                  <a:ext uri="{FF2B5EF4-FFF2-40B4-BE49-F238E27FC236}">
                    <a16:creationId xmlns:a16="http://schemas.microsoft.com/office/drawing/2014/main" id="{C0A53537-55C8-528E-9125-41AB90C9406A}"/>
                  </a:ext>
                </a:extLst>
              </p:cNvPr>
              <p:cNvGrpSpPr/>
              <p:nvPr/>
            </p:nvGrpSpPr>
            <p:grpSpPr>
              <a:xfrm>
                <a:off x="11620107" y="4033723"/>
                <a:ext cx="268528" cy="395591"/>
                <a:chOff x="11620107" y="4033723"/>
                <a:chExt cx="268528" cy="395591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4CAD63F9-FB9D-7942-71B3-CD165E939010}"/>
                    </a:ext>
                  </a:extLst>
                </p:cNvPr>
                <p:cNvSpPr/>
                <p:nvPr/>
              </p:nvSpPr>
              <p:spPr>
                <a:xfrm>
                  <a:off x="11620107" y="4033723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200806 h 395591"/>
                    <a:gd name="connsiteX1" fmla="*/ 20098 w 268528"/>
                    <a:gd name="connsiteY1" fmla="*/ 395592 h 395591"/>
                    <a:gd name="connsiteX2" fmla="*/ 0 w 268528"/>
                    <a:gd name="connsiteY2" fmla="*/ 251574 h 395591"/>
                    <a:gd name="connsiteX3" fmla="*/ 31528 w 268528"/>
                    <a:gd name="connsiteY3" fmla="*/ 97364 h 395591"/>
                    <a:gd name="connsiteX4" fmla="*/ 106870 w 268528"/>
                    <a:gd name="connsiteY4" fmla="*/ 2590 h 395591"/>
                    <a:gd name="connsiteX5" fmla="*/ 120682 w 268528"/>
                    <a:gd name="connsiteY5" fmla="*/ 304 h 395591"/>
                    <a:gd name="connsiteX6" fmla="*/ 135827 w 268528"/>
                    <a:gd name="connsiteY6" fmla="*/ 28593 h 395591"/>
                    <a:gd name="connsiteX7" fmla="*/ 131350 w 268528"/>
                    <a:gd name="connsiteY7" fmla="*/ 90982 h 395591"/>
                    <a:gd name="connsiteX8" fmla="*/ 217932 w 268528"/>
                    <a:gd name="connsiteY8" fmla="*/ 52501 h 395591"/>
                    <a:gd name="connsiteX9" fmla="*/ 252889 w 268528"/>
                    <a:gd name="connsiteY9" fmla="*/ 62883 h 395591"/>
                    <a:gd name="connsiteX10" fmla="*/ 268319 w 268528"/>
                    <a:gd name="connsiteY10" fmla="*/ 94602 h 395591"/>
                    <a:gd name="connsiteX11" fmla="*/ 259271 w 268528"/>
                    <a:gd name="connsiteY11" fmla="*/ 115176 h 395591"/>
                    <a:gd name="connsiteX12" fmla="*/ 171260 w 268528"/>
                    <a:gd name="connsiteY12" fmla="*/ 20080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200806"/>
                      </a:moveTo>
                      <a:cubicBezTo>
                        <a:pt x="105346" y="255669"/>
                        <a:pt x="45434" y="310819"/>
                        <a:pt x="20098" y="395592"/>
                      </a:cubicBezTo>
                      <a:cubicBezTo>
                        <a:pt x="3239" y="350253"/>
                        <a:pt x="0" y="299294"/>
                        <a:pt x="0" y="251574"/>
                      </a:cubicBezTo>
                      <a:cubicBezTo>
                        <a:pt x="0" y="199853"/>
                        <a:pt x="13621" y="145465"/>
                        <a:pt x="31528" y="97364"/>
                      </a:cubicBezTo>
                      <a:cubicBezTo>
                        <a:pt x="46101" y="58407"/>
                        <a:pt x="68390" y="18402"/>
                        <a:pt x="106870" y="2590"/>
                      </a:cubicBezTo>
                      <a:cubicBezTo>
                        <a:pt x="111252" y="780"/>
                        <a:pt x="116015" y="-648"/>
                        <a:pt x="120682" y="304"/>
                      </a:cubicBezTo>
                      <a:cubicBezTo>
                        <a:pt x="132017" y="2685"/>
                        <a:pt x="135446" y="17068"/>
                        <a:pt x="135827" y="28593"/>
                      </a:cubicBezTo>
                      <a:cubicBezTo>
                        <a:pt x="136589" y="49453"/>
                        <a:pt x="135065" y="70408"/>
                        <a:pt x="131350" y="90982"/>
                      </a:cubicBezTo>
                      <a:cubicBezTo>
                        <a:pt x="152400" y="66027"/>
                        <a:pt x="185261" y="51358"/>
                        <a:pt x="217932" y="52501"/>
                      </a:cubicBezTo>
                      <a:cubicBezTo>
                        <a:pt x="230315" y="52977"/>
                        <a:pt x="242888" y="55644"/>
                        <a:pt x="252889" y="62883"/>
                      </a:cubicBezTo>
                      <a:cubicBezTo>
                        <a:pt x="262890" y="70027"/>
                        <a:pt x="269843" y="82314"/>
                        <a:pt x="268319" y="94602"/>
                      </a:cubicBezTo>
                      <a:cubicBezTo>
                        <a:pt x="267367" y="102126"/>
                        <a:pt x="263462" y="108889"/>
                        <a:pt x="259271" y="115176"/>
                      </a:cubicBezTo>
                      <a:cubicBezTo>
                        <a:pt x="236506" y="149371"/>
                        <a:pt x="202883" y="174516"/>
                        <a:pt x="171260" y="200806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C99A12A-FDB8-235C-8F73-4E918704AFC6}"/>
                    </a:ext>
                  </a:extLst>
                </p:cNvPr>
                <p:cNvSpPr/>
                <p:nvPr/>
              </p:nvSpPr>
              <p:spPr>
                <a:xfrm>
                  <a:off x="11661160" y="4124800"/>
                  <a:ext cx="90487" cy="173736"/>
                </a:xfrm>
                <a:custGeom>
                  <a:avLst/>
                  <a:gdLst>
                    <a:gd name="connsiteX0" fmla="*/ 90488 w 90487"/>
                    <a:gd name="connsiteY0" fmla="*/ 0 h 173736"/>
                    <a:gd name="connsiteX1" fmla="*/ 0 w 90487"/>
                    <a:gd name="connsiteY1" fmla="*/ 173736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90488" y="0"/>
                      </a:moveTo>
                      <a:cubicBezTo>
                        <a:pt x="32385" y="75152"/>
                        <a:pt x="0" y="173736"/>
                        <a:pt x="0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" name="Graphic 11">
              <a:extLst>
                <a:ext uri="{FF2B5EF4-FFF2-40B4-BE49-F238E27FC236}">
                  <a16:creationId xmlns:a16="http://schemas.microsoft.com/office/drawing/2014/main" id="{28D13C9C-DEDF-4F28-874A-7B0227E8EC77}"/>
                </a:ext>
              </a:extLst>
            </p:cNvPr>
            <p:cNvGrpSpPr/>
            <p:nvPr/>
          </p:nvGrpSpPr>
          <p:grpSpPr>
            <a:xfrm>
              <a:off x="11345577" y="4778692"/>
              <a:ext cx="543058" cy="395591"/>
              <a:chOff x="11345577" y="4778692"/>
              <a:chExt cx="543058" cy="395591"/>
            </a:xfrm>
          </p:grpSpPr>
          <p:grpSp>
            <p:nvGrpSpPr>
              <p:cNvPr id="93" name="Graphic 11">
                <a:extLst>
                  <a:ext uri="{FF2B5EF4-FFF2-40B4-BE49-F238E27FC236}">
                    <a16:creationId xmlns:a16="http://schemas.microsoft.com/office/drawing/2014/main" id="{B3E0F3F3-2203-2B8A-3A83-CE9D03BFFFFD}"/>
                  </a:ext>
                </a:extLst>
              </p:cNvPr>
              <p:cNvGrpSpPr/>
              <p:nvPr/>
            </p:nvGrpSpPr>
            <p:grpSpPr>
              <a:xfrm>
                <a:off x="11345577" y="4778692"/>
                <a:ext cx="268528" cy="395591"/>
                <a:chOff x="11345577" y="4778692"/>
                <a:chExt cx="268528" cy="395591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BBFC73FC-4019-432D-8E71-B8DF56477F50}"/>
                    </a:ext>
                  </a:extLst>
                </p:cNvPr>
                <p:cNvSpPr/>
                <p:nvPr/>
              </p:nvSpPr>
              <p:spPr>
                <a:xfrm>
                  <a:off x="11345577" y="4778692"/>
                  <a:ext cx="268528" cy="395591"/>
                </a:xfrm>
                <a:custGeom>
                  <a:avLst/>
                  <a:gdLst>
                    <a:gd name="connsiteX0" fmla="*/ 97269 w 268528"/>
                    <a:gd name="connsiteY0" fmla="*/ 194786 h 395591"/>
                    <a:gd name="connsiteX1" fmla="*/ 248431 w 268528"/>
                    <a:gd name="connsiteY1" fmla="*/ 0 h 395591"/>
                    <a:gd name="connsiteX2" fmla="*/ 268529 w 268528"/>
                    <a:gd name="connsiteY2" fmla="*/ 144018 h 395591"/>
                    <a:gd name="connsiteX3" fmla="*/ 237001 w 268528"/>
                    <a:gd name="connsiteY3" fmla="*/ 298228 h 395591"/>
                    <a:gd name="connsiteX4" fmla="*/ 161658 w 268528"/>
                    <a:gd name="connsiteY4" fmla="*/ 393001 h 395591"/>
                    <a:gd name="connsiteX5" fmla="*/ 147847 w 268528"/>
                    <a:gd name="connsiteY5" fmla="*/ 395288 h 395591"/>
                    <a:gd name="connsiteX6" fmla="*/ 132702 w 268528"/>
                    <a:gd name="connsiteY6" fmla="*/ 366998 h 395591"/>
                    <a:gd name="connsiteX7" fmla="*/ 137179 w 268528"/>
                    <a:gd name="connsiteY7" fmla="*/ 304609 h 395591"/>
                    <a:gd name="connsiteX8" fmla="*/ 50597 w 268528"/>
                    <a:gd name="connsiteY8" fmla="*/ 343090 h 395591"/>
                    <a:gd name="connsiteX9" fmla="*/ 15640 w 268528"/>
                    <a:gd name="connsiteY9" fmla="*/ 332708 h 395591"/>
                    <a:gd name="connsiteX10" fmla="*/ 210 w 268528"/>
                    <a:gd name="connsiteY10" fmla="*/ 300990 h 395591"/>
                    <a:gd name="connsiteX11" fmla="*/ 9258 w 268528"/>
                    <a:gd name="connsiteY11" fmla="*/ 280416 h 395591"/>
                    <a:gd name="connsiteX12" fmla="*/ 97269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97269" y="194786"/>
                      </a:moveTo>
                      <a:cubicBezTo>
                        <a:pt x="163182" y="139922"/>
                        <a:pt x="223095" y="84772"/>
                        <a:pt x="248431" y="0"/>
                      </a:cubicBezTo>
                      <a:cubicBezTo>
                        <a:pt x="265290" y="45339"/>
                        <a:pt x="268529" y="96298"/>
                        <a:pt x="268529" y="144018"/>
                      </a:cubicBezTo>
                      <a:cubicBezTo>
                        <a:pt x="268529" y="195739"/>
                        <a:pt x="254908" y="250126"/>
                        <a:pt x="237001" y="298228"/>
                      </a:cubicBezTo>
                      <a:cubicBezTo>
                        <a:pt x="222428" y="337185"/>
                        <a:pt x="200139" y="377190"/>
                        <a:pt x="161658" y="393001"/>
                      </a:cubicBezTo>
                      <a:cubicBezTo>
                        <a:pt x="157277" y="394811"/>
                        <a:pt x="152514" y="396240"/>
                        <a:pt x="147847" y="395288"/>
                      </a:cubicBezTo>
                      <a:cubicBezTo>
                        <a:pt x="136512" y="392906"/>
                        <a:pt x="133083" y="378523"/>
                        <a:pt x="132702" y="366998"/>
                      </a:cubicBezTo>
                      <a:cubicBezTo>
                        <a:pt x="131940" y="346138"/>
                        <a:pt x="133464" y="325183"/>
                        <a:pt x="137179" y="304609"/>
                      </a:cubicBezTo>
                      <a:cubicBezTo>
                        <a:pt x="116129" y="329565"/>
                        <a:pt x="83268" y="344233"/>
                        <a:pt x="50597" y="343090"/>
                      </a:cubicBezTo>
                      <a:cubicBezTo>
                        <a:pt x="38214" y="342614"/>
                        <a:pt x="25641" y="339947"/>
                        <a:pt x="15640" y="332708"/>
                      </a:cubicBezTo>
                      <a:cubicBezTo>
                        <a:pt x="5639" y="325564"/>
                        <a:pt x="-1314" y="313277"/>
                        <a:pt x="210" y="300990"/>
                      </a:cubicBezTo>
                      <a:cubicBezTo>
                        <a:pt x="1162" y="293465"/>
                        <a:pt x="5067" y="286702"/>
                        <a:pt x="9258" y="280416"/>
                      </a:cubicBezTo>
                      <a:cubicBezTo>
                        <a:pt x="32023" y="246221"/>
                        <a:pt x="65646" y="221075"/>
                        <a:pt x="97269" y="194786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9BC0B49-D9BC-9692-3CF6-2497FF164D12}"/>
                    </a:ext>
                  </a:extLst>
                </p:cNvPr>
                <p:cNvSpPr/>
                <p:nvPr/>
              </p:nvSpPr>
              <p:spPr>
                <a:xfrm>
                  <a:off x="11482661" y="4909470"/>
                  <a:ext cx="90487" cy="173736"/>
                </a:xfrm>
                <a:custGeom>
                  <a:avLst/>
                  <a:gdLst>
                    <a:gd name="connsiteX0" fmla="*/ 0 w 90487"/>
                    <a:gd name="connsiteY0" fmla="*/ 173736 h 173736"/>
                    <a:gd name="connsiteX1" fmla="*/ 90488 w 90487"/>
                    <a:gd name="connsiteY1" fmla="*/ 0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0" y="173736"/>
                      </a:moveTo>
                      <a:cubicBezTo>
                        <a:pt x="58102" y="98584"/>
                        <a:pt x="90488" y="0"/>
                        <a:pt x="90488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6" name="Graphic 11">
                <a:extLst>
                  <a:ext uri="{FF2B5EF4-FFF2-40B4-BE49-F238E27FC236}">
                    <a16:creationId xmlns:a16="http://schemas.microsoft.com/office/drawing/2014/main" id="{05D951EE-4271-71AA-B5B5-6D34BEE59ECC}"/>
                  </a:ext>
                </a:extLst>
              </p:cNvPr>
              <p:cNvGrpSpPr/>
              <p:nvPr/>
            </p:nvGrpSpPr>
            <p:grpSpPr>
              <a:xfrm>
                <a:off x="11620107" y="4778692"/>
                <a:ext cx="268528" cy="395591"/>
                <a:chOff x="11620107" y="4778692"/>
                <a:chExt cx="268528" cy="395591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9884A715-244C-3206-9B8A-D1060F9DEA03}"/>
                    </a:ext>
                  </a:extLst>
                </p:cNvPr>
                <p:cNvSpPr/>
                <p:nvPr/>
              </p:nvSpPr>
              <p:spPr>
                <a:xfrm>
                  <a:off x="11620107" y="4778692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194786 h 395591"/>
                    <a:gd name="connsiteX1" fmla="*/ 20098 w 268528"/>
                    <a:gd name="connsiteY1" fmla="*/ 0 h 395591"/>
                    <a:gd name="connsiteX2" fmla="*/ 0 w 268528"/>
                    <a:gd name="connsiteY2" fmla="*/ 144018 h 395591"/>
                    <a:gd name="connsiteX3" fmla="*/ 31528 w 268528"/>
                    <a:gd name="connsiteY3" fmla="*/ 298228 h 395591"/>
                    <a:gd name="connsiteX4" fmla="*/ 106870 w 268528"/>
                    <a:gd name="connsiteY4" fmla="*/ 393001 h 395591"/>
                    <a:gd name="connsiteX5" fmla="*/ 120682 w 268528"/>
                    <a:gd name="connsiteY5" fmla="*/ 395288 h 395591"/>
                    <a:gd name="connsiteX6" fmla="*/ 135827 w 268528"/>
                    <a:gd name="connsiteY6" fmla="*/ 366998 h 395591"/>
                    <a:gd name="connsiteX7" fmla="*/ 131350 w 268528"/>
                    <a:gd name="connsiteY7" fmla="*/ 304609 h 395591"/>
                    <a:gd name="connsiteX8" fmla="*/ 217932 w 268528"/>
                    <a:gd name="connsiteY8" fmla="*/ 343090 h 395591"/>
                    <a:gd name="connsiteX9" fmla="*/ 252889 w 268528"/>
                    <a:gd name="connsiteY9" fmla="*/ 332708 h 395591"/>
                    <a:gd name="connsiteX10" fmla="*/ 268319 w 268528"/>
                    <a:gd name="connsiteY10" fmla="*/ 300990 h 395591"/>
                    <a:gd name="connsiteX11" fmla="*/ 259271 w 268528"/>
                    <a:gd name="connsiteY11" fmla="*/ 280416 h 395591"/>
                    <a:gd name="connsiteX12" fmla="*/ 171260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194786"/>
                      </a:moveTo>
                      <a:cubicBezTo>
                        <a:pt x="105346" y="139922"/>
                        <a:pt x="45434" y="84772"/>
                        <a:pt x="20098" y="0"/>
                      </a:cubicBezTo>
                      <a:cubicBezTo>
                        <a:pt x="3239" y="45339"/>
                        <a:pt x="0" y="96298"/>
                        <a:pt x="0" y="144018"/>
                      </a:cubicBezTo>
                      <a:cubicBezTo>
                        <a:pt x="0" y="195739"/>
                        <a:pt x="13621" y="250126"/>
                        <a:pt x="31528" y="298228"/>
                      </a:cubicBezTo>
                      <a:cubicBezTo>
                        <a:pt x="46101" y="337185"/>
                        <a:pt x="68390" y="377190"/>
                        <a:pt x="106870" y="393001"/>
                      </a:cubicBezTo>
                      <a:cubicBezTo>
                        <a:pt x="111252" y="394811"/>
                        <a:pt x="116015" y="396240"/>
                        <a:pt x="120682" y="395288"/>
                      </a:cubicBezTo>
                      <a:cubicBezTo>
                        <a:pt x="132017" y="392906"/>
                        <a:pt x="135446" y="378523"/>
                        <a:pt x="135827" y="366998"/>
                      </a:cubicBezTo>
                      <a:cubicBezTo>
                        <a:pt x="136589" y="346138"/>
                        <a:pt x="135065" y="325183"/>
                        <a:pt x="131350" y="304609"/>
                      </a:cubicBezTo>
                      <a:cubicBezTo>
                        <a:pt x="152400" y="329565"/>
                        <a:pt x="185261" y="344233"/>
                        <a:pt x="217932" y="343090"/>
                      </a:cubicBezTo>
                      <a:cubicBezTo>
                        <a:pt x="230315" y="342614"/>
                        <a:pt x="242888" y="339947"/>
                        <a:pt x="252889" y="332708"/>
                      </a:cubicBezTo>
                      <a:cubicBezTo>
                        <a:pt x="262890" y="325564"/>
                        <a:pt x="269843" y="313277"/>
                        <a:pt x="268319" y="300990"/>
                      </a:cubicBezTo>
                      <a:cubicBezTo>
                        <a:pt x="267367" y="293465"/>
                        <a:pt x="263462" y="286702"/>
                        <a:pt x="259271" y="280416"/>
                      </a:cubicBezTo>
                      <a:cubicBezTo>
                        <a:pt x="236506" y="246221"/>
                        <a:pt x="202883" y="221075"/>
                        <a:pt x="171260" y="194786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471E46A7-6AF8-98A1-6CFB-6EF7874DBA97}"/>
                    </a:ext>
                  </a:extLst>
                </p:cNvPr>
                <p:cNvSpPr/>
                <p:nvPr/>
              </p:nvSpPr>
              <p:spPr>
                <a:xfrm>
                  <a:off x="11661160" y="4909470"/>
                  <a:ext cx="90487" cy="173736"/>
                </a:xfrm>
                <a:custGeom>
                  <a:avLst/>
                  <a:gdLst>
                    <a:gd name="connsiteX0" fmla="*/ 90488 w 90487"/>
                    <a:gd name="connsiteY0" fmla="*/ 173736 h 173736"/>
                    <a:gd name="connsiteX1" fmla="*/ 0 w 90487"/>
                    <a:gd name="connsiteY1" fmla="*/ 0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90488" y="173736"/>
                      </a:moveTo>
                      <a:cubicBezTo>
                        <a:pt x="32385" y="98584"/>
                        <a:pt x="0" y="0"/>
                        <a:pt x="0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" name="Graphic 11">
              <a:extLst>
                <a:ext uri="{FF2B5EF4-FFF2-40B4-BE49-F238E27FC236}">
                  <a16:creationId xmlns:a16="http://schemas.microsoft.com/office/drawing/2014/main" id="{21F18CD0-88DC-8E9C-5C82-432218E873E8}"/>
                </a:ext>
              </a:extLst>
            </p:cNvPr>
            <p:cNvGrpSpPr/>
            <p:nvPr/>
          </p:nvGrpSpPr>
          <p:grpSpPr>
            <a:xfrm>
              <a:off x="11395624" y="4383106"/>
              <a:ext cx="442884" cy="441795"/>
              <a:chOff x="11395624" y="4383106"/>
              <a:chExt cx="442884" cy="441795"/>
            </a:xfrm>
          </p:grpSpPr>
          <p:grpSp>
            <p:nvGrpSpPr>
              <p:cNvPr id="100" name="Graphic 11">
                <a:extLst>
                  <a:ext uri="{FF2B5EF4-FFF2-40B4-BE49-F238E27FC236}">
                    <a16:creationId xmlns:a16="http://schemas.microsoft.com/office/drawing/2014/main" id="{57B9CA77-4FA0-98E6-6855-EB77D2A94C66}"/>
                  </a:ext>
                </a:extLst>
              </p:cNvPr>
              <p:cNvGrpSpPr/>
              <p:nvPr/>
            </p:nvGrpSpPr>
            <p:grpSpPr>
              <a:xfrm>
                <a:off x="11395624" y="4383106"/>
                <a:ext cx="442884" cy="441795"/>
                <a:chOff x="11395624" y="4383106"/>
                <a:chExt cx="442884" cy="441795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E168B577-CDE0-1D62-5DB7-1B42384C30C4}"/>
                    </a:ext>
                  </a:extLst>
                </p:cNvPr>
                <p:cNvSpPr/>
                <p:nvPr/>
              </p:nvSpPr>
              <p:spPr>
                <a:xfrm>
                  <a:off x="11559420" y="4689252"/>
                  <a:ext cx="114946" cy="135649"/>
                </a:xfrm>
                <a:custGeom>
                  <a:avLst/>
                  <a:gdLst>
                    <a:gd name="connsiteX0" fmla="*/ 34970 w 114946"/>
                    <a:gd name="connsiteY0" fmla="*/ 4001 h 135649"/>
                    <a:gd name="connsiteX1" fmla="*/ 5919 w 114946"/>
                    <a:gd name="connsiteY1" fmla="*/ 46387 h 135649"/>
                    <a:gd name="connsiteX2" fmla="*/ 299 w 114946"/>
                    <a:gd name="connsiteY2" fmla="*/ 84868 h 135649"/>
                    <a:gd name="connsiteX3" fmla="*/ 56115 w 114946"/>
                    <a:gd name="connsiteY3" fmla="*/ 135636 h 135649"/>
                    <a:gd name="connsiteX4" fmla="*/ 109646 w 114946"/>
                    <a:gd name="connsiteY4" fmla="*/ 103822 h 135649"/>
                    <a:gd name="connsiteX5" fmla="*/ 83166 w 114946"/>
                    <a:gd name="connsiteY5" fmla="*/ 0 h 135649"/>
                    <a:gd name="connsiteX6" fmla="*/ 34970 w 114946"/>
                    <a:gd name="connsiteY6" fmla="*/ 4001 h 1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946" h="135649">
                      <a:moveTo>
                        <a:pt x="34970" y="4001"/>
                      </a:moveTo>
                      <a:cubicBezTo>
                        <a:pt x="22397" y="15907"/>
                        <a:pt x="12015" y="30194"/>
                        <a:pt x="5919" y="46387"/>
                      </a:cubicBezTo>
                      <a:cubicBezTo>
                        <a:pt x="1347" y="58579"/>
                        <a:pt x="-844" y="71819"/>
                        <a:pt x="299" y="84868"/>
                      </a:cubicBezTo>
                      <a:cubicBezTo>
                        <a:pt x="2966" y="114776"/>
                        <a:pt x="26207" y="135064"/>
                        <a:pt x="56115" y="135636"/>
                      </a:cubicBezTo>
                      <a:cubicBezTo>
                        <a:pt x="78213" y="136112"/>
                        <a:pt x="100216" y="124206"/>
                        <a:pt x="109646" y="103822"/>
                      </a:cubicBezTo>
                      <a:cubicBezTo>
                        <a:pt x="125076" y="70390"/>
                        <a:pt x="103931" y="26765"/>
                        <a:pt x="83166" y="0"/>
                      </a:cubicBezTo>
                      <a:lnTo>
                        <a:pt x="34970" y="400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11E25D46-2862-F32B-F346-E2B16F32987D}"/>
                    </a:ext>
                  </a:extLst>
                </p:cNvPr>
                <p:cNvSpPr/>
                <p:nvPr/>
              </p:nvSpPr>
              <p:spPr>
                <a:xfrm>
                  <a:off x="11659266" y="4650580"/>
                  <a:ext cx="124192" cy="134509"/>
                </a:xfrm>
                <a:custGeom>
                  <a:avLst/>
                  <a:gdLst>
                    <a:gd name="connsiteX0" fmla="*/ 750 w 124192"/>
                    <a:gd name="connsiteY0" fmla="*/ 34290 h 134509"/>
                    <a:gd name="connsiteX1" fmla="*/ 6180 w 124192"/>
                    <a:gd name="connsiteY1" fmla="*/ 85439 h 134509"/>
                    <a:gd name="connsiteX2" fmla="*/ 26849 w 124192"/>
                    <a:gd name="connsiteY2" fmla="*/ 118301 h 134509"/>
                    <a:gd name="connsiteX3" fmla="*/ 102287 w 124192"/>
                    <a:gd name="connsiteY3" fmla="*/ 120682 h 134509"/>
                    <a:gd name="connsiteX4" fmla="*/ 122289 w 124192"/>
                    <a:gd name="connsiteY4" fmla="*/ 61722 h 134509"/>
                    <a:gd name="connsiteX5" fmla="*/ 34755 w 124192"/>
                    <a:gd name="connsiteY5" fmla="*/ 0 h 134509"/>
                    <a:gd name="connsiteX6" fmla="*/ 750 w 124192"/>
                    <a:gd name="connsiteY6" fmla="*/ 34290 h 13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134509">
                      <a:moveTo>
                        <a:pt x="750" y="34290"/>
                      </a:moveTo>
                      <a:cubicBezTo>
                        <a:pt x="-1059" y="51435"/>
                        <a:pt x="274" y="69152"/>
                        <a:pt x="6180" y="85439"/>
                      </a:cubicBezTo>
                      <a:cubicBezTo>
                        <a:pt x="10561" y="97727"/>
                        <a:pt x="17610" y="109156"/>
                        <a:pt x="26849" y="118301"/>
                      </a:cubicBezTo>
                      <a:cubicBezTo>
                        <a:pt x="48280" y="139351"/>
                        <a:pt x="79141" y="139637"/>
                        <a:pt x="102287" y="120682"/>
                      </a:cubicBezTo>
                      <a:cubicBezTo>
                        <a:pt x="119337" y="106680"/>
                        <a:pt x="128385" y="83439"/>
                        <a:pt x="122289" y="61722"/>
                      </a:cubicBezTo>
                      <a:cubicBezTo>
                        <a:pt x="112288" y="26289"/>
                        <a:pt x="67902" y="6858"/>
                        <a:pt x="34755" y="0"/>
                      </a:cubicBezTo>
                      <a:lnTo>
                        <a:pt x="750" y="3429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03FE3E8-6C5C-989F-EBF6-CA0A822FF882}"/>
                    </a:ext>
                  </a:extLst>
                </p:cNvPr>
                <p:cNvSpPr/>
                <p:nvPr/>
              </p:nvSpPr>
              <p:spPr>
                <a:xfrm>
                  <a:off x="11704403" y="4567528"/>
                  <a:ext cx="134105" cy="115303"/>
                </a:xfrm>
                <a:custGeom>
                  <a:avLst/>
                  <a:gdLst>
                    <a:gd name="connsiteX0" fmla="*/ 0 w 134105"/>
                    <a:gd name="connsiteY0" fmla="*/ 68289 h 115303"/>
                    <a:gd name="connsiteX1" fmla="*/ 37243 w 134105"/>
                    <a:gd name="connsiteY1" fmla="*/ 103627 h 115303"/>
                    <a:gd name="connsiteX2" fmla="*/ 74295 w 134105"/>
                    <a:gd name="connsiteY2" fmla="*/ 115152 h 115303"/>
                    <a:gd name="connsiteX3" fmla="*/ 133160 w 134105"/>
                    <a:gd name="connsiteY3" fmla="*/ 68003 h 115303"/>
                    <a:gd name="connsiteX4" fmla="*/ 110109 w 134105"/>
                    <a:gd name="connsiteY4" fmla="*/ 10187 h 115303"/>
                    <a:gd name="connsiteX5" fmla="*/ 3429 w 134105"/>
                    <a:gd name="connsiteY5" fmla="*/ 20093 h 115303"/>
                    <a:gd name="connsiteX6" fmla="*/ 0 w 134105"/>
                    <a:gd name="connsiteY6" fmla="*/ 68289 h 115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05" h="115303">
                      <a:moveTo>
                        <a:pt x="0" y="68289"/>
                      </a:moveTo>
                      <a:cubicBezTo>
                        <a:pt x="9716" y="82577"/>
                        <a:pt x="22289" y="95054"/>
                        <a:pt x="37243" y="103627"/>
                      </a:cubicBezTo>
                      <a:cubicBezTo>
                        <a:pt x="48577" y="110104"/>
                        <a:pt x="61341" y="114295"/>
                        <a:pt x="74295" y="115152"/>
                      </a:cubicBezTo>
                      <a:cubicBezTo>
                        <a:pt x="104203" y="117247"/>
                        <a:pt x="127921" y="97436"/>
                        <a:pt x="133160" y="68003"/>
                      </a:cubicBezTo>
                      <a:cubicBezTo>
                        <a:pt x="137065" y="46286"/>
                        <a:pt x="128778" y="22664"/>
                        <a:pt x="110109" y="10187"/>
                      </a:cubicBezTo>
                      <a:cubicBezTo>
                        <a:pt x="79534" y="-10292"/>
                        <a:pt x="33147" y="3805"/>
                        <a:pt x="3429" y="20093"/>
                      </a:cubicBezTo>
                      <a:lnTo>
                        <a:pt x="0" y="6828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40DBA5F9-FBB2-87B8-30CB-A9CD7A94D720}"/>
                    </a:ext>
                  </a:extLst>
                </p:cNvPr>
                <p:cNvSpPr/>
                <p:nvPr/>
              </p:nvSpPr>
              <p:spPr>
                <a:xfrm>
                  <a:off x="11677828" y="4453628"/>
                  <a:ext cx="138280" cy="120512"/>
                </a:xfrm>
                <a:custGeom>
                  <a:avLst/>
                  <a:gdLst>
                    <a:gd name="connsiteX0" fmla="*/ 28575 w 138280"/>
                    <a:gd name="connsiteY0" fmla="*/ 116085 h 120512"/>
                    <a:gd name="connsiteX1" fmla="*/ 79915 w 138280"/>
                    <a:gd name="connsiteY1" fmla="*/ 118752 h 120512"/>
                    <a:gd name="connsiteX2" fmla="*/ 115633 w 138280"/>
                    <a:gd name="connsiteY2" fmla="*/ 103417 h 120512"/>
                    <a:gd name="connsiteX3" fmla="*/ 129731 w 138280"/>
                    <a:gd name="connsiteY3" fmla="*/ 29312 h 120512"/>
                    <a:gd name="connsiteX4" fmla="*/ 74676 w 138280"/>
                    <a:gd name="connsiteY4" fmla="*/ 356 h 120512"/>
                    <a:gd name="connsiteX5" fmla="*/ 0 w 138280"/>
                    <a:gd name="connsiteY5" fmla="*/ 77128 h 120512"/>
                    <a:gd name="connsiteX6" fmla="*/ 28575 w 138280"/>
                    <a:gd name="connsiteY6" fmla="*/ 116085 h 120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280" h="120512">
                      <a:moveTo>
                        <a:pt x="28575" y="116085"/>
                      </a:moveTo>
                      <a:cubicBezTo>
                        <a:pt x="45244" y="120562"/>
                        <a:pt x="62960" y="121991"/>
                        <a:pt x="79915" y="118752"/>
                      </a:cubicBezTo>
                      <a:cubicBezTo>
                        <a:pt x="92678" y="116371"/>
                        <a:pt x="105156" y="111227"/>
                        <a:pt x="115633" y="103417"/>
                      </a:cubicBezTo>
                      <a:cubicBezTo>
                        <a:pt x="139732" y="85605"/>
                        <a:pt x="144875" y="55125"/>
                        <a:pt x="129731" y="29312"/>
                      </a:cubicBezTo>
                      <a:cubicBezTo>
                        <a:pt x="118586" y="10262"/>
                        <a:pt x="96965" y="-2311"/>
                        <a:pt x="74676" y="356"/>
                      </a:cubicBezTo>
                      <a:cubicBezTo>
                        <a:pt x="38100" y="4643"/>
                        <a:pt x="12002" y="45505"/>
                        <a:pt x="0" y="77128"/>
                      </a:cubicBezTo>
                      <a:lnTo>
                        <a:pt x="28575" y="11608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D1B80B2B-1803-C2D7-9949-CDD2702F82BA}"/>
                    </a:ext>
                  </a:extLst>
                </p:cNvPr>
                <p:cNvSpPr/>
                <p:nvPr/>
              </p:nvSpPr>
              <p:spPr>
                <a:xfrm>
                  <a:off x="11607843" y="4383106"/>
                  <a:ext cx="116683" cy="134981"/>
                </a:xfrm>
                <a:custGeom>
                  <a:avLst/>
                  <a:gdLst>
                    <a:gd name="connsiteX0" fmla="*/ 57127 w 116683"/>
                    <a:gd name="connsiteY0" fmla="*/ 134982 h 134981"/>
                    <a:gd name="connsiteX1" fmla="*/ 97894 w 116683"/>
                    <a:gd name="connsiteY1" fmla="*/ 103740 h 134981"/>
                    <a:gd name="connsiteX2" fmla="*/ 115134 w 116683"/>
                    <a:gd name="connsiteY2" fmla="*/ 68878 h 134981"/>
                    <a:gd name="connsiteX3" fmla="*/ 77796 w 116683"/>
                    <a:gd name="connsiteY3" fmla="*/ 3346 h 134981"/>
                    <a:gd name="connsiteX4" fmla="*/ 17122 w 116683"/>
                    <a:gd name="connsiteY4" fmla="*/ 17062 h 134981"/>
                    <a:gd name="connsiteX5" fmla="*/ 10168 w 116683"/>
                    <a:gd name="connsiteY5" fmla="*/ 123933 h 134981"/>
                    <a:gd name="connsiteX6" fmla="*/ 57127 w 116683"/>
                    <a:gd name="connsiteY6" fmla="*/ 134982 h 13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3" h="134981">
                      <a:moveTo>
                        <a:pt x="57127" y="134982"/>
                      </a:moveTo>
                      <a:cubicBezTo>
                        <a:pt x="72748" y="127552"/>
                        <a:pt x="87035" y="117170"/>
                        <a:pt x="97894" y="103740"/>
                      </a:cubicBezTo>
                      <a:cubicBezTo>
                        <a:pt x="106085" y="93548"/>
                        <a:pt x="112181" y="81642"/>
                        <a:pt x="115134" y="68878"/>
                      </a:cubicBezTo>
                      <a:cubicBezTo>
                        <a:pt x="121897" y="39636"/>
                        <a:pt x="105990" y="13157"/>
                        <a:pt x="77796" y="3346"/>
                      </a:cubicBezTo>
                      <a:cubicBezTo>
                        <a:pt x="56936" y="-3893"/>
                        <a:pt x="32362" y="584"/>
                        <a:pt x="17122" y="17062"/>
                      </a:cubicBezTo>
                      <a:cubicBezTo>
                        <a:pt x="-7834" y="44113"/>
                        <a:pt x="-1262" y="92119"/>
                        <a:pt x="10168" y="123933"/>
                      </a:cubicBezTo>
                      <a:lnTo>
                        <a:pt x="57127" y="134982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4D699D2E-9BD1-CF2A-EA94-3DA8C6A29C9A}"/>
                    </a:ext>
                  </a:extLst>
                </p:cNvPr>
                <p:cNvSpPr/>
                <p:nvPr/>
              </p:nvSpPr>
              <p:spPr>
                <a:xfrm>
                  <a:off x="11492812" y="4387832"/>
                  <a:ext cx="117821" cy="139970"/>
                </a:xfrm>
                <a:custGeom>
                  <a:avLst/>
                  <a:gdLst>
                    <a:gd name="connsiteX0" fmla="*/ 107102 w 117821"/>
                    <a:gd name="connsiteY0" fmla="*/ 117968 h 139970"/>
                    <a:gd name="connsiteX1" fmla="*/ 117770 w 117821"/>
                    <a:gd name="connsiteY1" fmla="*/ 67676 h 139970"/>
                    <a:gd name="connsiteX2" fmla="*/ 108245 w 117821"/>
                    <a:gd name="connsiteY2" fmla="*/ 29957 h 139970"/>
                    <a:gd name="connsiteX3" fmla="*/ 37284 w 117821"/>
                    <a:gd name="connsiteY3" fmla="*/ 4335 h 139970"/>
                    <a:gd name="connsiteX4" fmla="*/ 41 w 117821"/>
                    <a:gd name="connsiteY4" fmla="*/ 54151 h 139970"/>
                    <a:gd name="connsiteX5" fmla="*/ 64144 w 117821"/>
                    <a:gd name="connsiteY5" fmla="*/ 139971 h 139970"/>
                    <a:gd name="connsiteX6" fmla="*/ 107102 w 117821"/>
                    <a:gd name="connsiteY6" fmla="*/ 117968 h 1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821" h="139970">
                      <a:moveTo>
                        <a:pt x="107102" y="117968"/>
                      </a:moveTo>
                      <a:cubicBezTo>
                        <a:pt x="114151" y="102157"/>
                        <a:pt x="118342" y="85012"/>
                        <a:pt x="117770" y="67676"/>
                      </a:cubicBezTo>
                      <a:cubicBezTo>
                        <a:pt x="117389" y="54627"/>
                        <a:pt x="114246" y="41578"/>
                        <a:pt x="108245" y="29957"/>
                      </a:cubicBezTo>
                      <a:cubicBezTo>
                        <a:pt x="94434" y="3382"/>
                        <a:pt x="65097" y="-6523"/>
                        <a:pt x="37284" y="4335"/>
                      </a:cubicBezTo>
                      <a:cubicBezTo>
                        <a:pt x="16710" y="12336"/>
                        <a:pt x="898" y="31672"/>
                        <a:pt x="41" y="54151"/>
                      </a:cubicBezTo>
                      <a:cubicBezTo>
                        <a:pt x="-1388" y="90917"/>
                        <a:pt x="34807" y="123112"/>
                        <a:pt x="64144" y="139971"/>
                      </a:cubicBezTo>
                      <a:lnTo>
                        <a:pt x="107102" y="117968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1749E43-D169-2AAB-37CA-8482090CBD55}"/>
                    </a:ext>
                  </a:extLst>
                </p:cNvPr>
                <p:cNvSpPr/>
                <p:nvPr/>
              </p:nvSpPr>
              <p:spPr>
                <a:xfrm>
                  <a:off x="11408476" y="4466745"/>
                  <a:ext cx="134002" cy="119827"/>
                </a:xfrm>
                <a:custGeom>
                  <a:avLst/>
                  <a:gdLst>
                    <a:gd name="connsiteX0" fmla="*/ 134002 w 134002"/>
                    <a:gd name="connsiteY0" fmla="*/ 71917 h 119827"/>
                    <a:gd name="connsiteX1" fmla="*/ 109523 w 134002"/>
                    <a:gd name="connsiteY1" fmla="*/ 26768 h 119827"/>
                    <a:gd name="connsiteX2" fmla="*/ 77805 w 134002"/>
                    <a:gd name="connsiteY2" fmla="*/ 4289 h 119827"/>
                    <a:gd name="connsiteX3" fmla="*/ 7224 w 134002"/>
                    <a:gd name="connsiteY3" fmla="*/ 30959 h 119827"/>
                    <a:gd name="connsiteX4" fmla="*/ 11225 w 134002"/>
                    <a:gd name="connsiteY4" fmla="*/ 93062 h 119827"/>
                    <a:gd name="connsiteX5" fmla="*/ 115714 w 134002"/>
                    <a:gd name="connsiteY5" fmla="*/ 116684 h 119827"/>
                    <a:gd name="connsiteX6" fmla="*/ 134002 w 134002"/>
                    <a:gd name="connsiteY6" fmla="*/ 71917 h 11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002" h="119827">
                      <a:moveTo>
                        <a:pt x="134002" y="71917"/>
                      </a:moveTo>
                      <a:cubicBezTo>
                        <a:pt x="129144" y="55343"/>
                        <a:pt x="121143" y="39532"/>
                        <a:pt x="109523" y="26768"/>
                      </a:cubicBezTo>
                      <a:cubicBezTo>
                        <a:pt x="100760" y="17148"/>
                        <a:pt x="89901" y="9147"/>
                        <a:pt x="77805" y="4289"/>
                      </a:cubicBezTo>
                      <a:cubicBezTo>
                        <a:pt x="49992" y="-6950"/>
                        <a:pt x="21321" y="4575"/>
                        <a:pt x="7224" y="30959"/>
                      </a:cubicBezTo>
                      <a:cubicBezTo>
                        <a:pt x="-3253" y="50485"/>
                        <a:pt x="-2682" y="75441"/>
                        <a:pt x="11225" y="93062"/>
                      </a:cubicBezTo>
                      <a:cubicBezTo>
                        <a:pt x="33990" y="122018"/>
                        <a:pt x="82472" y="122971"/>
                        <a:pt x="115714" y="116684"/>
                      </a:cubicBezTo>
                      <a:lnTo>
                        <a:pt x="134002" y="7191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96F5DDE8-AE60-5E57-C399-0E6ED82C0609}"/>
                    </a:ext>
                  </a:extLst>
                </p:cNvPr>
                <p:cNvSpPr/>
                <p:nvPr/>
              </p:nvSpPr>
              <p:spPr>
                <a:xfrm>
                  <a:off x="11395624" y="4581731"/>
                  <a:ext cx="139710" cy="116023"/>
                </a:xfrm>
                <a:custGeom>
                  <a:avLst/>
                  <a:gdLst>
                    <a:gd name="connsiteX0" fmla="*/ 124566 w 139710"/>
                    <a:gd name="connsiteY0" fmla="*/ 19224 h 116023"/>
                    <a:gd name="connsiteX1" fmla="*/ 76560 w 139710"/>
                    <a:gd name="connsiteY1" fmla="*/ 745 h 116023"/>
                    <a:gd name="connsiteX2" fmla="*/ 37888 w 139710"/>
                    <a:gd name="connsiteY2" fmla="*/ 4269 h 116023"/>
                    <a:gd name="connsiteX3" fmla="*/ 1503 w 139710"/>
                    <a:gd name="connsiteY3" fmla="*/ 70373 h 116023"/>
                    <a:gd name="connsiteX4" fmla="*/ 44937 w 139710"/>
                    <a:gd name="connsiteY4" fmla="*/ 114950 h 116023"/>
                    <a:gd name="connsiteX5" fmla="*/ 139710 w 139710"/>
                    <a:gd name="connsiteY5" fmla="*/ 65039 h 116023"/>
                    <a:gd name="connsiteX6" fmla="*/ 124566 w 139710"/>
                    <a:gd name="connsiteY6" fmla="*/ 19224 h 116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710" h="116023">
                      <a:moveTo>
                        <a:pt x="124566" y="19224"/>
                      </a:moveTo>
                      <a:cubicBezTo>
                        <a:pt x="110088" y="9794"/>
                        <a:pt x="93705" y="3031"/>
                        <a:pt x="76560" y="745"/>
                      </a:cubicBezTo>
                      <a:cubicBezTo>
                        <a:pt x="63606" y="-874"/>
                        <a:pt x="50271" y="78"/>
                        <a:pt x="37888" y="4269"/>
                      </a:cubicBezTo>
                      <a:cubicBezTo>
                        <a:pt x="9408" y="13794"/>
                        <a:pt x="-4879" y="41131"/>
                        <a:pt x="1503" y="70373"/>
                      </a:cubicBezTo>
                      <a:cubicBezTo>
                        <a:pt x="6170" y="91994"/>
                        <a:pt x="22839" y="110568"/>
                        <a:pt x="44937" y="114950"/>
                      </a:cubicBezTo>
                      <a:cubicBezTo>
                        <a:pt x="81036" y="122189"/>
                        <a:pt x="118470" y="91423"/>
                        <a:pt x="139710" y="65039"/>
                      </a:cubicBezTo>
                      <a:lnTo>
                        <a:pt x="124566" y="19224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0DBE146-BCD7-9B3B-C2E7-CE67F490EE49}"/>
                    </a:ext>
                  </a:extLst>
                </p:cNvPr>
                <p:cNvSpPr/>
                <p:nvPr/>
              </p:nvSpPr>
              <p:spPr>
                <a:xfrm>
                  <a:off x="11459745" y="4662868"/>
                  <a:ext cx="125285" cy="131191"/>
                </a:xfrm>
                <a:custGeom>
                  <a:avLst/>
                  <a:gdLst>
                    <a:gd name="connsiteX0" fmla="*/ 83877 w 125285"/>
                    <a:gd name="connsiteY0" fmla="*/ 0 h 131191"/>
                    <a:gd name="connsiteX1" fmla="*/ 35394 w 125285"/>
                    <a:gd name="connsiteY1" fmla="*/ 17145 h 131191"/>
                    <a:gd name="connsiteX2" fmla="*/ 8248 w 125285"/>
                    <a:gd name="connsiteY2" fmla="*/ 44958 h 131191"/>
                    <a:gd name="connsiteX3" fmla="*/ 23488 w 125285"/>
                    <a:gd name="connsiteY3" fmla="*/ 118872 h 131191"/>
                    <a:gd name="connsiteX4" fmla="*/ 85496 w 125285"/>
                    <a:gd name="connsiteY4" fmla="*/ 124587 h 131191"/>
                    <a:gd name="connsiteX5" fmla="*/ 125215 w 125285"/>
                    <a:gd name="connsiteY5" fmla="*/ 25146 h 131191"/>
                    <a:gd name="connsiteX6" fmla="*/ 83877 w 125285"/>
                    <a:gd name="connsiteY6" fmla="*/ 0 h 1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85" h="131191">
                      <a:moveTo>
                        <a:pt x="83877" y="0"/>
                      </a:moveTo>
                      <a:cubicBezTo>
                        <a:pt x="66732" y="2191"/>
                        <a:pt x="49872" y="7715"/>
                        <a:pt x="35394" y="17145"/>
                      </a:cubicBezTo>
                      <a:cubicBezTo>
                        <a:pt x="24536" y="24289"/>
                        <a:pt x="14916" y="33718"/>
                        <a:pt x="8248" y="44958"/>
                      </a:cubicBezTo>
                      <a:cubicBezTo>
                        <a:pt x="-7182" y="70675"/>
                        <a:pt x="-324" y="100774"/>
                        <a:pt x="23488" y="118872"/>
                      </a:cubicBezTo>
                      <a:cubicBezTo>
                        <a:pt x="41109" y="132207"/>
                        <a:pt x="65779" y="135636"/>
                        <a:pt x="85496" y="124587"/>
                      </a:cubicBezTo>
                      <a:cubicBezTo>
                        <a:pt x="117595" y="106680"/>
                        <a:pt x="126168" y="58960"/>
                        <a:pt x="125215" y="25146"/>
                      </a:cubicBezTo>
                      <a:lnTo>
                        <a:pt x="83877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10" name="Graphic 11">
                  <a:extLst>
                    <a:ext uri="{FF2B5EF4-FFF2-40B4-BE49-F238E27FC236}">
                      <a16:creationId xmlns:a16="http://schemas.microsoft.com/office/drawing/2014/main" id="{6E6678CF-F7DB-BF01-3718-A75B99E422EE}"/>
                    </a:ext>
                  </a:extLst>
                </p:cNvPr>
                <p:cNvGrpSpPr/>
                <p:nvPr/>
              </p:nvGrpSpPr>
              <p:grpSpPr>
                <a:xfrm>
                  <a:off x="11451316" y="4439304"/>
                  <a:ext cx="331386" cy="329767"/>
                  <a:chOff x="11451316" y="4439304"/>
                  <a:chExt cx="331386" cy="329767"/>
                </a:xfrm>
                <a:solidFill>
                  <a:srgbClr val="261342"/>
                </a:solidFill>
              </p:grpSpPr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C1C3E670-65AA-A3AF-33CB-694B4E4F9B7F}"/>
                      </a:ext>
                    </a:extLst>
                  </p:cNvPr>
                  <p:cNvSpPr/>
                  <p:nvPr/>
                </p:nvSpPr>
                <p:spPr>
                  <a:xfrm>
                    <a:off x="11612868" y="4703539"/>
                    <a:ext cx="6096" cy="65532"/>
                  </a:xfrm>
                  <a:custGeom>
                    <a:avLst/>
                    <a:gdLst>
                      <a:gd name="connsiteX0" fmla="*/ 3048 w 6096"/>
                      <a:gd name="connsiteY0" fmla="*/ 0 h 65532"/>
                      <a:gd name="connsiteX1" fmla="*/ 6096 w 6096"/>
                      <a:gd name="connsiteY1" fmla="*/ 32766 h 65532"/>
                      <a:gd name="connsiteX2" fmla="*/ 3048 w 6096"/>
                      <a:gd name="connsiteY2" fmla="*/ 65532 h 65532"/>
                      <a:gd name="connsiteX3" fmla="*/ 0 w 6096"/>
                      <a:gd name="connsiteY3" fmla="*/ 32766 h 65532"/>
                      <a:gd name="connsiteX4" fmla="*/ 3048 w 6096"/>
                      <a:gd name="connsiteY4" fmla="*/ 0 h 65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6" h="65532">
                        <a:moveTo>
                          <a:pt x="3048" y="0"/>
                        </a:moveTo>
                        <a:cubicBezTo>
                          <a:pt x="4667" y="0"/>
                          <a:pt x="6096" y="14669"/>
                          <a:pt x="6096" y="32766"/>
                        </a:cubicBezTo>
                        <a:cubicBezTo>
                          <a:pt x="6096" y="50863"/>
                          <a:pt x="4763" y="65532"/>
                          <a:pt x="3048" y="65532"/>
                        </a:cubicBezTo>
                        <a:cubicBezTo>
                          <a:pt x="1334" y="65532"/>
                          <a:pt x="0" y="50863"/>
                          <a:pt x="0" y="32766"/>
                        </a:cubicBezTo>
                        <a:cubicBezTo>
                          <a:pt x="0" y="14764"/>
                          <a:pt x="1334" y="0"/>
                          <a:pt x="3048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B9CA05EE-825A-68F0-9B71-0F795E8A2C92}"/>
                      </a:ext>
                    </a:extLst>
                  </p:cNvPr>
                  <p:cNvSpPr/>
                  <p:nvPr/>
                </p:nvSpPr>
                <p:spPr>
                  <a:xfrm>
                    <a:off x="11685043" y="4676510"/>
                    <a:ext cx="42912" cy="49962"/>
                  </a:xfrm>
                  <a:custGeom>
                    <a:avLst/>
                    <a:gdLst>
                      <a:gd name="connsiteX0" fmla="*/ 120 w 42912"/>
                      <a:gd name="connsiteY0" fmla="*/ 73 h 49962"/>
                      <a:gd name="connsiteX1" fmla="*/ 23742 w 42912"/>
                      <a:gd name="connsiteY1" fmla="*/ 23029 h 49962"/>
                      <a:gd name="connsiteX2" fmla="*/ 42792 w 42912"/>
                      <a:gd name="connsiteY2" fmla="*/ 49889 h 49962"/>
                      <a:gd name="connsiteX3" fmla="*/ 19170 w 42912"/>
                      <a:gd name="connsiteY3" fmla="*/ 26934 h 49962"/>
                      <a:gd name="connsiteX4" fmla="*/ 120 w 42912"/>
                      <a:gd name="connsiteY4" fmla="*/ 73 h 49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12" h="49962">
                        <a:moveTo>
                          <a:pt x="120" y="73"/>
                        </a:moveTo>
                        <a:cubicBezTo>
                          <a:pt x="1358" y="-974"/>
                          <a:pt x="11931" y="9313"/>
                          <a:pt x="23742" y="23029"/>
                        </a:cubicBezTo>
                        <a:cubicBezTo>
                          <a:pt x="35553" y="36840"/>
                          <a:pt x="44030" y="48841"/>
                          <a:pt x="42792" y="49889"/>
                        </a:cubicBezTo>
                        <a:cubicBezTo>
                          <a:pt x="41554" y="50937"/>
                          <a:pt x="30981" y="40650"/>
                          <a:pt x="19170" y="26934"/>
                        </a:cubicBezTo>
                        <a:cubicBezTo>
                          <a:pt x="7359" y="13218"/>
                          <a:pt x="-1118" y="1216"/>
                          <a:pt x="120" y="7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97E9E1BB-34F3-090D-5575-FAA989761D52}"/>
                      </a:ext>
                    </a:extLst>
                  </p:cNvPr>
                  <p:cNvSpPr/>
                  <p:nvPr/>
                </p:nvSpPr>
                <p:spPr>
                  <a:xfrm>
                    <a:off x="11717927" y="4615408"/>
                    <a:ext cx="64776" cy="11860"/>
                  </a:xfrm>
                  <a:custGeom>
                    <a:avLst/>
                    <a:gdLst>
                      <a:gd name="connsiteX0" fmla="*/ 2 w 64776"/>
                      <a:gd name="connsiteY0" fmla="*/ 787 h 11860"/>
                      <a:gd name="connsiteX1" fmla="*/ 32863 w 64776"/>
                      <a:gd name="connsiteY1" fmla="*/ 2977 h 11860"/>
                      <a:gd name="connsiteX2" fmla="*/ 64772 w 64776"/>
                      <a:gd name="connsiteY2" fmla="*/ 11074 h 11860"/>
                      <a:gd name="connsiteX3" fmla="*/ 31911 w 64776"/>
                      <a:gd name="connsiteY3" fmla="*/ 8883 h 11860"/>
                      <a:gd name="connsiteX4" fmla="*/ 2 w 64776"/>
                      <a:gd name="connsiteY4" fmla="*/ 787 h 11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76" h="11860">
                        <a:moveTo>
                          <a:pt x="2" y="787"/>
                        </a:moveTo>
                        <a:cubicBezTo>
                          <a:pt x="288" y="-832"/>
                          <a:pt x="14956" y="120"/>
                          <a:pt x="32863" y="2977"/>
                        </a:cubicBezTo>
                        <a:cubicBezTo>
                          <a:pt x="50770" y="5835"/>
                          <a:pt x="65058" y="9454"/>
                          <a:pt x="64772" y="11074"/>
                        </a:cubicBezTo>
                        <a:cubicBezTo>
                          <a:pt x="64486" y="12693"/>
                          <a:pt x="49818" y="11741"/>
                          <a:pt x="31911" y="8883"/>
                        </a:cubicBezTo>
                        <a:cubicBezTo>
                          <a:pt x="14099" y="6026"/>
                          <a:pt x="-189" y="2406"/>
                          <a:pt x="2" y="78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0621D6D1-5131-BC1A-CBAB-BEAB76FD463D}"/>
                      </a:ext>
                    </a:extLst>
                  </p:cNvPr>
                  <p:cNvSpPr/>
                  <p:nvPr/>
                </p:nvSpPr>
                <p:spPr>
                  <a:xfrm>
                    <a:off x="11703883" y="4511511"/>
                    <a:ext cx="55999" cy="34680"/>
                  </a:xfrm>
                  <a:custGeom>
                    <a:avLst/>
                    <a:gdLst>
                      <a:gd name="connsiteX0" fmla="*/ 44 w 55999"/>
                      <a:gd name="connsiteY0" fmla="*/ 34485 h 34680"/>
                      <a:gd name="connsiteX1" fmla="*/ 26428 w 55999"/>
                      <a:gd name="connsiteY1" fmla="*/ 14768 h 34680"/>
                      <a:gd name="connsiteX2" fmla="*/ 55956 w 55999"/>
                      <a:gd name="connsiteY2" fmla="*/ 195 h 34680"/>
                      <a:gd name="connsiteX3" fmla="*/ 29571 w 55999"/>
                      <a:gd name="connsiteY3" fmla="*/ 19912 h 34680"/>
                      <a:gd name="connsiteX4" fmla="*/ 44 w 55999"/>
                      <a:gd name="connsiteY4" fmla="*/ 34485 h 34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99" h="34680">
                        <a:moveTo>
                          <a:pt x="44" y="34485"/>
                        </a:moveTo>
                        <a:cubicBezTo>
                          <a:pt x="-813" y="33056"/>
                          <a:pt x="10998" y="24293"/>
                          <a:pt x="26428" y="14768"/>
                        </a:cubicBezTo>
                        <a:cubicBezTo>
                          <a:pt x="41859" y="5339"/>
                          <a:pt x="55098" y="-1234"/>
                          <a:pt x="55956" y="195"/>
                        </a:cubicBezTo>
                        <a:cubicBezTo>
                          <a:pt x="56813" y="1624"/>
                          <a:pt x="45002" y="10387"/>
                          <a:pt x="29571" y="19912"/>
                        </a:cubicBezTo>
                        <a:cubicBezTo>
                          <a:pt x="14141" y="29342"/>
                          <a:pt x="901" y="35914"/>
                          <a:pt x="44" y="3448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321E6C75-78CE-1176-475F-BEC5A5E04E4B}"/>
                      </a:ext>
                    </a:extLst>
                  </p:cNvPr>
                  <p:cNvSpPr/>
                  <p:nvPr/>
                </p:nvSpPr>
                <p:spPr>
                  <a:xfrm>
                    <a:off x="11647225" y="4439304"/>
                    <a:ext cx="21202" cy="62413"/>
                  </a:xfrm>
                  <a:custGeom>
                    <a:avLst/>
                    <a:gdLst>
                      <a:gd name="connsiteX0" fmla="*/ 410 w 21202"/>
                      <a:gd name="connsiteY0" fmla="*/ 62401 h 62413"/>
                      <a:gd name="connsiteX1" fmla="*/ 7744 w 21202"/>
                      <a:gd name="connsiteY1" fmla="*/ 30302 h 62413"/>
                      <a:gd name="connsiteX2" fmla="*/ 20793 w 21202"/>
                      <a:gd name="connsiteY2" fmla="*/ 12 h 62413"/>
                      <a:gd name="connsiteX3" fmla="*/ 13459 w 21202"/>
                      <a:gd name="connsiteY3" fmla="*/ 32111 h 62413"/>
                      <a:gd name="connsiteX4" fmla="*/ 410 w 21202"/>
                      <a:gd name="connsiteY4" fmla="*/ 62401 h 62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02" h="62413">
                        <a:moveTo>
                          <a:pt x="410" y="62401"/>
                        </a:moveTo>
                        <a:cubicBezTo>
                          <a:pt x="-1210" y="61925"/>
                          <a:pt x="2124" y="47542"/>
                          <a:pt x="7744" y="30302"/>
                        </a:cubicBezTo>
                        <a:cubicBezTo>
                          <a:pt x="13364" y="13061"/>
                          <a:pt x="19174" y="-464"/>
                          <a:pt x="20793" y="12"/>
                        </a:cubicBezTo>
                        <a:cubicBezTo>
                          <a:pt x="22412" y="488"/>
                          <a:pt x="19079" y="14871"/>
                          <a:pt x="13459" y="32111"/>
                        </a:cubicBezTo>
                        <a:cubicBezTo>
                          <a:pt x="7839" y="49352"/>
                          <a:pt x="2029" y="62877"/>
                          <a:pt x="410" y="6240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3D68DCB3-F58A-818B-D175-57DB88B52B8F}"/>
                      </a:ext>
                    </a:extLst>
                  </p:cNvPr>
                  <p:cNvSpPr/>
                  <p:nvPr/>
                </p:nvSpPr>
                <p:spPr>
                  <a:xfrm>
                    <a:off x="11550743" y="4443959"/>
                    <a:ext cx="25665" cy="60628"/>
                  </a:xfrm>
                  <a:custGeom>
                    <a:avLst/>
                    <a:gdLst>
                      <a:gd name="connsiteX0" fmla="*/ 25358 w 25665"/>
                      <a:gd name="connsiteY0" fmla="*/ 60604 h 60628"/>
                      <a:gd name="connsiteX1" fmla="*/ 10023 w 25665"/>
                      <a:gd name="connsiteY1" fmla="*/ 31457 h 60628"/>
                      <a:gd name="connsiteX2" fmla="*/ 307 w 25665"/>
                      <a:gd name="connsiteY2" fmla="*/ 24 h 60628"/>
                      <a:gd name="connsiteX3" fmla="*/ 15643 w 25665"/>
                      <a:gd name="connsiteY3" fmla="*/ 29171 h 60628"/>
                      <a:gd name="connsiteX4" fmla="*/ 25358 w 25665"/>
                      <a:gd name="connsiteY4" fmla="*/ 60604 h 60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65" h="60628">
                        <a:moveTo>
                          <a:pt x="25358" y="60604"/>
                        </a:moveTo>
                        <a:cubicBezTo>
                          <a:pt x="23834" y="61270"/>
                          <a:pt x="16976" y="48221"/>
                          <a:pt x="10023" y="31457"/>
                        </a:cubicBezTo>
                        <a:cubicBezTo>
                          <a:pt x="3070" y="14693"/>
                          <a:pt x="-1217" y="596"/>
                          <a:pt x="307" y="24"/>
                        </a:cubicBezTo>
                        <a:cubicBezTo>
                          <a:pt x="1831" y="-642"/>
                          <a:pt x="8689" y="12407"/>
                          <a:pt x="15643" y="29171"/>
                        </a:cubicBezTo>
                        <a:cubicBezTo>
                          <a:pt x="22596" y="45935"/>
                          <a:pt x="26882" y="59937"/>
                          <a:pt x="25358" y="60604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913DE365-683B-18E2-37F9-2522EAE3B796}"/>
                      </a:ext>
                    </a:extLst>
                  </p:cNvPr>
                  <p:cNvSpPr/>
                  <p:nvPr/>
                </p:nvSpPr>
                <p:spPr>
                  <a:xfrm>
                    <a:off x="11465102" y="4523073"/>
                    <a:ext cx="58454" cy="30318"/>
                  </a:xfrm>
                  <a:custGeom>
                    <a:avLst/>
                    <a:gdLst>
                      <a:gd name="connsiteX0" fmla="*/ 58421 w 58454"/>
                      <a:gd name="connsiteY0" fmla="*/ 30066 h 30318"/>
                      <a:gd name="connsiteX1" fmla="*/ 27846 w 58454"/>
                      <a:gd name="connsiteY1" fmla="*/ 17874 h 30318"/>
                      <a:gd name="connsiteX2" fmla="*/ 33 w 58454"/>
                      <a:gd name="connsiteY2" fmla="*/ 253 h 30318"/>
                      <a:gd name="connsiteX3" fmla="*/ 30608 w 58454"/>
                      <a:gd name="connsiteY3" fmla="*/ 12445 h 30318"/>
                      <a:gd name="connsiteX4" fmla="*/ 58421 w 58454"/>
                      <a:gd name="connsiteY4" fmla="*/ 30066 h 30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54" h="30318">
                        <a:moveTo>
                          <a:pt x="58421" y="30066"/>
                        </a:moveTo>
                        <a:cubicBezTo>
                          <a:pt x="57659" y="31590"/>
                          <a:pt x="43943" y="26066"/>
                          <a:pt x="27846" y="17874"/>
                        </a:cubicBezTo>
                        <a:cubicBezTo>
                          <a:pt x="11749" y="9683"/>
                          <a:pt x="-729" y="1777"/>
                          <a:pt x="33" y="253"/>
                        </a:cubicBezTo>
                        <a:cubicBezTo>
                          <a:pt x="795" y="-1271"/>
                          <a:pt x="14511" y="4253"/>
                          <a:pt x="30608" y="12445"/>
                        </a:cubicBezTo>
                        <a:cubicBezTo>
                          <a:pt x="46706" y="20732"/>
                          <a:pt x="59183" y="28637"/>
                          <a:pt x="58421" y="30066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12727C04-F0E3-959A-9DDC-ACA92CD1132C}"/>
                      </a:ext>
                    </a:extLst>
                  </p:cNvPr>
                  <p:cNvSpPr/>
                  <p:nvPr/>
                </p:nvSpPr>
                <p:spPr>
                  <a:xfrm>
                    <a:off x="11451316" y="4623744"/>
                    <a:ext cx="63832" cy="16334"/>
                  </a:xfrm>
                  <a:custGeom>
                    <a:avLst/>
                    <a:gdLst>
                      <a:gd name="connsiteX0" fmla="*/ 63825 w 63832"/>
                      <a:gd name="connsiteY0" fmla="*/ 547 h 16334"/>
                      <a:gd name="connsiteX1" fmla="*/ 32583 w 63832"/>
                      <a:gd name="connsiteY1" fmla="*/ 11120 h 16334"/>
                      <a:gd name="connsiteX2" fmla="*/ 8 w 63832"/>
                      <a:gd name="connsiteY2" fmla="*/ 15787 h 16334"/>
                      <a:gd name="connsiteX3" fmla="*/ 31250 w 63832"/>
                      <a:gd name="connsiteY3" fmla="*/ 5215 h 16334"/>
                      <a:gd name="connsiteX4" fmla="*/ 63825 w 63832"/>
                      <a:gd name="connsiteY4" fmla="*/ 547 h 16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832" h="16334">
                        <a:moveTo>
                          <a:pt x="63825" y="547"/>
                        </a:moveTo>
                        <a:cubicBezTo>
                          <a:pt x="64206" y="2167"/>
                          <a:pt x="50204" y="6929"/>
                          <a:pt x="32583" y="11120"/>
                        </a:cubicBezTo>
                        <a:cubicBezTo>
                          <a:pt x="14962" y="15311"/>
                          <a:pt x="389" y="17407"/>
                          <a:pt x="8" y="15787"/>
                        </a:cubicBezTo>
                        <a:cubicBezTo>
                          <a:pt x="-373" y="14168"/>
                          <a:pt x="13628" y="9406"/>
                          <a:pt x="31250" y="5215"/>
                        </a:cubicBezTo>
                        <a:cubicBezTo>
                          <a:pt x="48871" y="1024"/>
                          <a:pt x="63444" y="-1072"/>
                          <a:pt x="63825" y="54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4777DAE4-54EA-107C-C04B-1F60F077D3A6}"/>
                      </a:ext>
                    </a:extLst>
                  </p:cNvPr>
                  <p:cNvSpPr/>
                  <p:nvPr/>
                </p:nvSpPr>
                <p:spPr>
                  <a:xfrm>
                    <a:off x="11516227" y="4683765"/>
                    <a:ext cx="38882" cy="53168"/>
                  </a:xfrm>
                  <a:custGeom>
                    <a:avLst/>
                    <a:gdLst>
                      <a:gd name="connsiteX0" fmla="*/ 38729 w 38882"/>
                      <a:gd name="connsiteY0" fmla="*/ 57 h 53168"/>
                      <a:gd name="connsiteX1" fmla="*/ 21870 w 38882"/>
                      <a:gd name="connsiteY1" fmla="*/ 28346 h 53168"/>
                      <a:gd name="connsiteX2" fmla="*/ 153 w 38882"/>
                      <a:gd name="connsiteY2" fmla="*/ 53112 h 53168"/>
                      <a:gd name="connsiteX3" fmla="*/ 17012 w 38882"/>
                      <a:gd name="connsiteY3" fmla="*/ 24822 h 53168"/>
                      <a:gd name="connsiteX4" fmla="*/ 38729 w 38882"/>
                      <a:gd name="connsiteY4" fmla="*/ 57 h 53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82" h="53168">
                        <a:moveTo>
                          <a:pt x="38729" y="57"/>
                        </a:moveTo>
                        <a:cubicBezTo>
                          <a:pt x="40063" y="1010"/>
                          <a:pt x="32538" y="13678"/>
                          <a:pt x="21870" y="28346"/>
                        </a:cubicBezTo>
                        <a:cubicBezTo>
                          <a:pt x="11202" y="43015"/>
                          <a:pt x="1487" y="54064"/>
                          <a:pt x="153" y="53112"/>
                        </a:cubicBezTo>
                        <a:cubicBezTo>
                          <a:pt x="-1180" y="52159"/>
                          <a:pt x="6344" y="39491"/>
                          <a:pt x="17012" y="24822"/>
                        </a:cubicBezTo>
                        <a:cubicBezTo>
                          <a:pt x="27680" y="10154"/>
                          <a:pt x="37396" y="-895"/>
                          <a:pt x="38729" y="5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E5919CE-DA14-820A-5149-7366E2978894}"/>
                  </a:ext>
                </a:extLst>
              </p:cNvPr>
              <p:cNvSpPr/>
              <p:nvPr/>
            </p:nvSpPr>
            <p:spPr>
              <a:xfrm>
                <a:off x="11487393" y="4466646"/>
                <a:ext cx="259336" cy="257555"/>
              </a:xfrm>
              <a:custGeom>
                <a:avLst/>
                <a:gdLst>
                  <a:gd name="connsiteX0" fmla="*/ 244538 w 259336"/>
                  <a:gd name="connsiteY0" fmla="*/ 71063 h 257555"/>
                  <a:gd name="connsiteX1" fmla="*/ 188435 w 259336"/>
                  <a:gd name="connsiteY1" fmla="*/ 245085 h 257555"/>
                  <a:gd name="connsiteX2" fmla="*/ 25653 w 259336"/>
                  <a:gd name="connsiteY2" fmla="*/ 205651 h 257555"/>
                  <a:gd name="connsiteX3" fmla="*/ 16604 w 259336"/>
                  <a:gd name="connsiteY3" fmla="*/ 59156 h 257555"/>
                  <a:gd name="connsiteX4" fmla="*/ 139667 w 259336"/>
                  <a:gd name="connsiteY4" fmla="*/ 292 h 257555"/>
                  <a:gd name="connsiteX5" fmla="*/ 244538 w 259336"/>
                  <a:gd name="connsiteY5" fmla="*/ 71063 h 25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336" h="257555">
                    <a:moveTo>
                      <a:pt x="244538" y="71063"/>
                    </a:moveTo>
                    <a:cubicBezTo>
                      <a:pt x="274160" y="130689"/>
                      <a:pt x="261206" y="211461"/>
                      <a:pt x="188435" y="245085"/>
                    </a:cubicBezTo>
                    <a:cubicBezTo>
                      <a:pt x="133381" y="270516"/>
                      <a:pt x="60991" y="256895"/>
                      <a:pt x="25653" y="205651"/>
                    </a:cubicBezTo>
                    <a:cubicBezTo>
                      <a:pt x="-3589" y="163360"/>
                      <a:pt x="-9494" y="103257"/>
                      <a:pt x="16604" y="59156"/>
                    </a:cubicBezTo>
                    <a:cubicBezTo>
                      <a:pt x="41750" y="16770"/>
                      <a:pt x="91852" y="-2661"/>
                      <a:pt x="139667" y="292"/>
                    </a:cubicBezTo>
                    <a:cubicBezTo>
                      <a:pt x="189102" y="3245"/>
                      <a:pt x="225583" y="32772"/>
                      <a:pt x="244538" y="710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1" name="Graphic 11">
                <a:extLst>
                  <a:ext uri="{FF2B5EF4-FFF2-40B4-BE49-F238E27FC236}">
                    <a16:creationId xmlns:a16="http://schemas.microsoft.com/office/drawing/2014/main" id="{22E0E4B7-CD93-706A-ABEC-61138F970F07}"/>
                  </a:ext>
                </a:extLst>
              </p:cNvPr>
              <p:cNvGrpSpPr/>
              <p:nvPr/>
            </p:nvGrpSpPr>
            <p:grpSpPr>
              <a:xfrm>
                <a:off x="11488376" y="4467891"/>
                <a:ext cx="258222" cy="256317"/>
                <a:chOff x="11488376" y="4467891"/>
                <a:chExt cx="258222" cy="256317"/>
              </a:xfrm>
              <a:solidFill>
                <a:srgbClr val="261342"/>
              </a:solidFill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C3CCF08-EBA7-B5EC-AD9D-17859881723C}"/>
                    </a:ext>
                  </a:extLst>
                </p:cNvPr>
                <p:cNvSpPr/>
                <p:nvPr/>
              </p:nvSpPr>
              <p:spPr>
                <a:xfrm>
                  <a:off x="11638962" y="4664383"/>
                  <a:ext cx="23340" cy="54015"/>
                </a:xfrm>
                <a:custGeom>
                  <a:avLst/>
                  <a:gdLst>
                    <a:gd name="connsiteX0" fmla="*/ 8482 w 23340"/>
                    <a:gd name="connsiteY0" fmla="*/ 17915 h 54015"/>
                    <a:gd name="connsiteX1" fmla="*/ 23341 w 23340"/>
                    <a:gd name="connsiteY1" fmla="*/ 52682 h 54015"/>
                    <a:gd name="connsiteX2" fmla="*/ 19054 w 23340"/>
                    <a:gd name="connsiteY2" fmla="*/ 54015 h 54015"/>
                    <a:gd name="connsiteX3" fmla="*/ 5434 w 23340"/>
                    <a:gd name="connsiteY3" fmla="*/ 19058 h 54015"/>
                    <a:gd name="connsiteX4" fmla="*/ 100 w 23340"/>
                    <a:gd name="connsiteY4" fmla="*/ 8 h 54015"/>
                    <a:gd name="connsiteX5" fmla="*/ 8482 w 23340"/>
                    <a:gd name="connsiteY5" fmla="*/ 17915 h 5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340" h="54015">
                      <a:moveTo>
                        <a:pt x="8482" y="17915"/>
                      </a:moveTo>
                      <a:cubicBezTo>
                        <a:pt x="12387" y="27155"/>
                        <a:pt x="17435" y="39251"/>
                        <a:pt x="23341" y="52682"/>
                      </a:cubicBezTo>
                      <a:cubicBezTo>
                        <a:pt x="21912" y="53158"/>
                        <a:pt x="20483" y="53634"/>
                        <a:pt x="19054" y="54015"/>
                      </a:cubicBezTo>
                      <a:cubicBezTo>
                        <a:pt x="13339" y="40680"/>
                        <a:pt x="8672" y="28488"/>
                        <a:pt x="5434" y="19058"/>
                      </a:cubicBezTo>
                      <a:cubicBezTo>
                        <a:pt x="1433" y="7533"/>
                        <a:pt x="-472" y="199"/>
                        <a:pt x="100" y="8"/>
                      </a:cubicBezTo>
                      <a:cubicBezTo>
                        <a:pt x="766" y="-277"/>
                        <a:pt x="3814" y="6676"/>
                        <a:pt x="8482" y="1791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06469D1-F196-D369-12D9-2F05BDE07C96}"/>
                    </a:ext>
                  </a:extLst>
                </p:cNvPr>
                <p:cNvSpPr/>
                <p:nvPr/>
              </p:nvSpPr>
              <p:spPr>
                <a:xfrm>
                  <a:off x="11650646" y="4628085"/>
                  <a:ext cx="54043" cy="68215"/>
                </a:xfrm>
                <a:custGeom>
                  <a:avLst/>
                  <a:gdLst>
                    <a:gd name="connsiteX0" fmla="*/ 50614 w 54043"/>
                    <a:gd name="connsiteY0" fmla="*/ 68216 h 68215"/>
                    <a:gd name="connsiteX1" fmla="*/ 41375 w 54043"/>
                    <a:gd name="connsiteY1" fmla="*/ 57167 h 68215"/>
                    <a:gd name="connsiteX2" fmla="*/ 11086 w 54043"/>
                    <a:gd name="connsiteY2" fmla="*/ 17543 h 68215"/>
                    <a:gd name="connsiteX3" fmla="*/ 37 w 54043"/>
                    <a:gd name="connsiteY3" fmla="*/ 17 h 68215"/>
                    <a:gd name="connsiteX4" fmla="*/ 13562 w 54043"/>
                    <a:gd name="connsiteY4" fmla="*/ 15638 h 68215"/>
                    <a:gd name="connsiteX5" fmla="*/ 44804 w 54043"/>
                    <a:gd name="connsiteY5" fmla="*/ 54309 h 68215"/>
                    <a:gd name="connsiteX6" fmla="*/ 54043 w 54043"/>
                    <a:gd name="connsiteY6" fmla="*/ 65358 h 68215"/>
                    <a:gd name="connsiteX7" fmla="*/ 50614 w 54043"/>
                    <a:gd name="connsiteY7" fmla="*/ 68216 h 68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043" h="68215">
                      <a:moveTo>
                        <a:pt x="50614" y="68216"/>
                      </a:moveTo>
                      <a:cubicBezTo>
                        <a:pt x="47566" y="64691"/>
                        <a:pt x="44518" y="60977"/>
                        <a:pt x="41375" y="57167"/>
                      </a:cubicBezTo>
                      <a:cubicBezTo>
                        <a:pt x="28993" y="42117"/>
                        <a:pt x="18420" y="27925"/>
                        <a:pt x="11086" y="17543"/>
                      </a:cubicBezTo>
                      <a:cubicBezTo>
                        <a:pt x="3751" y="7065"/>
                        <a:pt x="-440" y="398"/>
                        <a:pt x="37" y="17"/>
                      </a:cubicBezTo>
                      <a:cubicBezTo>
                        <a:pt x="513" y="-364"/>
                        <a:pt x="5561" y="5732"/>
                        <a:pt x="13562" y="15638"/>
                      </a:cubicBezTo>
                      <a:cubicBezTo>
                        <a:pt x="25183" y="30021"/>
                        <a:pt x="34708" y="41927"/>
                        <a:pt x="44804" y="54309"/>
                      </a:cubicBezTo>
                      <a:cubicBezTo>
                        <a:pt x="47852" y="58024"/>
                        <a:pt x="50900" y="61739"/>
                        <a:pt x="54043" y="65358"/>
                      </a:cubicBezTo>
                      <a:cubicBezTo>
                        <a:pt x="52900" y="66311"/>
                        <a:pt x="51757" y="67263"/>
                        <a:pt x="50614" y="6821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DCF972C2-F202-928D-0FFE-8FD09D994C7A}"/>
                    </a:ext>
                  </a:extLst>
                </p:cNvPr>
                <p:cNvSpPr/>
                <p:nvPr/>
              </p:nvSpPr>
              <p:spPr>
                <a:xfrm>
                  <a:off x="11662677" y="4618867"/>
                  <a:ext cx="75349" cy="32379"/>
                </a:xfrm>
                <a:custGeom>
                  <a:avLst/>
                  <a:gdLst>
                    <a:gd name="connsiteX0" fmla="*/ 75349 w 75349"/>
                    <a:gd name="connsiteY0" fmla="*/ 28379 h 32379"/>
                    <a:gd name="connsiteX1" fmla="*/ 73730 w 75349"/>
                    <a:gd name="connsiteY1" fmla="*/ 32380 h 32379"/>
                    <a:gd name="connsiteX2" fmla="*/ 58776 w 75349"/>
                    <a:gd name="connsiteY2" fmla="*/ 26379 h 32379"/>
                    <a:gd name="connsiteX3" fmla="*/ 6 w 75349"/>
                    <a:gd name="connsiteY3" fmla="*/ 90 h 32379"/>
                    <a:gd name="connsiteX4" fmla="*/ 60490 w 75349"/>
                    <a:gd name="connsiteY4" fmla="*/ 22188 h 32379"/>
                    <a:gd name="connsiteX5" fmla="*/ 75349 w 75349"/>
                    <a:gd name="connsiteY5" fmla="*/ 28379 h 3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349" h="32379">
                      <a:moveTo>
                        <a:pt x="75349" y="28379"/>
                      </a:moveTo>
                      <a:cubicBezTo>
                        <a:pt x="74778" y="29713"/>
                        <a:pt x="74301" y="31046"/>
                        <a:pt x="73730" y="32380"/>
                      </a:cubicBezTo>
                      <a:cubicBezTo>
                        <a:pt x="68967" y="30475"/>
                        <a:pt x="63919" y="28474"/>
                        <a:pt x="58776" y="26379"/>
                      </a:cubicBezTo>
                      <a:cubicBezTo>
                        <a:pt x="25819" y="13044"/>
                        <a:pt x="-470" y="1233"/>
                        <a:pt x="6" y="90"/>
                      </a:cubicBezTo>
                      <a:cubicBezTo>
                        <a:pt x="483" y="-1053"/>
                        <a:pt x="27534" y="8853"/>
                        <a:pt x="60490" y="22188"/>
                      </a:cubicBezTo>
                      <a:cubicBezTo>
                        <a:pt x="65538" y="24283"/>
                        <a:pt x="70587" y="26379"/>
                        <a:pt x="75349" y="2837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C5DC650-0D64-4238-93F6-8EEB319DAC33}"/>
                    </a:ext>
                  </a:extLst>
                </p:cNvPr>
                <p:cNvSpPr/>
                <p:nvPr/>
              </p:nvSpPr>
              <p:spPr>
                <a:xfrm>
                  <a:off x="11671161" y="4597870"/>
                  <a:ext cx="75437" cy="4799"/>
                </a:xfrm>
                <a:custGeom>
                  <a:avLst/>
                  <a:gdLst>
                    <a:gd name="connsiteX0" fmla="*/ 62008 w 75437"/>
                    <a:gd name="connsiteY0" fmla="*/ 37 h 4799"/>
                    <a:gd name="connsiteX1" fmla="*/ 75438 w 75437"/>
                    <a:gd name="connsiteY1" fmla="*/ 418 h 4799"/>
                    <a:gd name="connsiteX2" fmla="*/ 75438 w 75437"/>
                    <a:gd name="connsiteY2" fmla="*/ 4799 h 4799"/>
                    <a:gd name="connsiteX3" fmla="*/ 61913 w 75437"/>
                    <a:gd name="connsiteY3" fmla="*/ 4609 h 4799"/>
                    <a:gd name="connsiteX4" fmla="*/ 0 w 75437"/>
                    <a:gd name="connsiteY4" fmla="*/ 3751 h 4799"/>
                    <a:gd name="connsiteX5" fmla="*/ 18097 w 75437"/>
                    <a:gd name="connsiteY5" fmla="*/ 1275 h 4799"/>
                    <a:gd name="connsiteX6" fmla="*/ 62008 w 75437"/>
                    <a:gd name="connsiteY6" fmla="*/ 37 h 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437" h="4799">
                      <a:moveTo>
                        <a:pt x="62008" y="37"/>
                      </a:moveTo>
                      <a:cubicBezTo>
                        <a:pt x="66675" y="132"/>
                        <a:pt x="71152" y="227"/>
                        <a:pt x="75438" y="418"/>
                      </a:cubicBezTo>
                      <a:cubicBezTo>
                        <a:pt x="75438" y="1846"/>
                        <a:pt x="75438" y="3370"/>
                        <a:pt x="75438" y="4799"/>
                      </a:cubicBezTo>
                      <a:cubicBezTo>
                        <a:pt x="71056" y="4704"/>
                        <a:pt x="66580" y="4609"/>
                        <a:pt x="61913" y="4609"/>
                      </a:cubicBezTo>
                      <a:cubicBezTo>
                        <a:pt x="27813" y="4132"/>
                        <a:pt x="95" y="5085"/>
                        <a:pt x="0" y="3751"/>
                      </a:cubicBezTo>
                      <a:cubicBezTo>
                        <a:pt x="0" y="3180"/>
                        <a:pt x="6858" y="2132"/>
                        <a:pt x="18097" y="1275"/>
                      </a:cubicBezTo>
                      <a:cubicBezTo>
                        <a:pt x="29337" y="418"/>
                        <a:pt x="44863" y="-154"/>
                        <a:pt x="62008" y="3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AB97F5E7-81F9-42E8-5F81-61ABD2E4260D}"/>
                    </a:ext>
                  </a:extLst>
                </p:cNvPr>
                <p:cNvSpPr/>
                <p:nvPr/>
              </p:nvSpPr>
              <p:spPr>
                <a:xfrm>
                  <a:off x="11647720" y="4532565"/>
                  <a:ext cx="83448" cy="48546"/>
                </a:xfrm>
                <a:custGeom>
                  <a:avLst/>
                  <a:gdLst>
                    <a:gd name="connsiteX0" fmla="*/ 83448 w 83448"/>
                    <a:gd name="connsiteY0" fmla="*/ 3715 h 48546"/>
                    <a:gd name="connsiteX1" fmla="*/ 61064 w 83448"/>
                    <a:gd name="connsiteY1" fmla="*/ 16574 h 48546"/>
                    <a:gd name="connsiteX2" fmla="*/ 9 w 83448"/>
                    <a:gd name="connsiteY2" fmla="*/ 48483 h 48546"/>
                    <a:gd name="connsiteX3" fmla="*/ 58778 w 83448"/>
                    <a:gd name="connsiteY3" fmla="*/ 12573 h 48546"/>
                    <a:gd name="connsiteX4" fmla="*/ 81353 w 83448"/>
                    <a:gd name="connsiteY4" fmla="*/ 0 h 48546"/>
                    <a:gd name="connsiteX5" fmla="*/ 83448 w 83448"/>
                    <a:gd name="connsiteY5" fmla="*/ 3715 h 4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448" h="48546">
                      <a:moveTo>
                        <a:pt x="83448" y="3715"/>
                      </a:moveTo>
                      <a:cubicBezTo>
                        <a:pt x="76590" y="7716"/>
                        <a:pt x="69065" y="12097"/>
                        <a:pt x="61064" y="16574"/>
                      </a:cubicBezTo>
                      <a:cubicBezTo>
                        <a:pt x="28013" y="35338"/>
                        <a:pt x="676" y="49625"/>
                        <a:pt x="9" y="48483"/>
                      </a:cubicBezTo>
                      <a:cubicBezTo>
                        <a:pt x="-562" y="47435"/>
                        <a:pt x="25727" y="31337"/>
                        <a:pt x="58778" y="12573"/>
                      </a:cubicBezTo>
                      <a:cubicBezTo>
                        <a:pt x="66779" y="8096"/>
                        <a:pt x="74399" y="3810"/>
                        <a:pt x="81353" y="0"/>
                      </a:cubicBezTo>
                      <a:cubicBezTo>
                        <a:pt x="82115" y="1238"/>
                        <a:pt x="82781" y="2477"/>
                        <a:pt x="83448" y="371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A317272F-DA1B-412F-9289-446425C50F40}"/>
                    </a:ext>
                  </a:extLst>
                </p:cNvPr>
                <p:cNvSpPr/>
                <p:nvPr/>
              </p:nvSpPr>
              <p:spPr>
                <a:xfrm>
                  <a:off x="11630738" y="4486941"/>
                  <a:ext cx="60425" cy="72694"/>
                </a:xfrm>
                <a:custGeom>
                  <a:avLst/>
                  <a:gdLst>
                    <a:gd name="connsiteX0" fmla="*/ 43662 w 60425"/>
                    <a:gd name="connsiteY0" fmla="*/ 22384 h 72694"/>
                    <a:gd name="connsiteX1" fmla="*/ 13372 w 60425"/>
                    <a:gd name="connsiteY1" fmla="*/ 58388 h 72694"/>
                    <a:gd name="connsiteX2" fmla="*/ 37 w 60425"/>
                    <a:gd name="connsiteY2" fmla="*/ 72676 h 72694"/>
                    <a:gd name="connsiteX3" fmla="*/ 10896 w 60425"/>
                    <a:gd name="connsiteY3" fmla="*/ 56388 h 72694"/>
                    <a:gd name="connsiteX4" fmla="*/ 40233 w 60425"/>
                    <a:gd name="connsiteY4" fmla="*/ 19431 h 72694"/>
                    <a:gd name="connsiteX5" fmla="*/ 56997 w 60425"/>
                    <a:gd name="connsiteY5" fmla="*/ 0 h 72694"/>
                    <a:gd name="connsiteX6" fmla="*/ 60426 w 60425"/>
                    <a:gd name="connsiteY6" fmla="*/ 2286 h 72694"/>
                    <a:gd name="connsiteX7" fmla="*/ 43662 w 60425"/>
                    <a:gd name="connsiteY7" fmla="*/ 22384 h 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25" h="72694">
                      <a:moveTo>
                        <a:pt x="43662" y="22384"/>
                      </a:moveTo>
                      <a:cubicBezTo>
                        <a:pt x="34042" y="33814"/>
                        <a:pt x="24802" y="44767"/>
                        <a:pt x="13372" y="58388"/>
                      </a:cubicBezTo>
                      <a:cubicBezTo>
                        <a:pt x="5562" y="67532"/>
                        <a:pt x="514" y="73057"/>
                        <a:pt x="37" y="72676"/>
                      </a:cubicBezTo>
                      <a:cubicBezTo>
                        <a:pt x="-439" y="72295"/>
                        <a:pt x="3657" y="66104"/>
                        <a:pt x="10896" y="56388"/>
                      </a:cubicBezTo>
                      <a:cubicBezTo>
                        <a:pt x="18135" y="46672"/>
                        <a:pt x="28422" y="33528"/>
                        <a:pt x="40233" y="19431"/>
                      </a:cubicBezTo>
                      <a:cubicBezTo>
                        <a:pt x="46043" y="12478"/>
                        <a:pt x="51758" y="5905"/>
                        <a:pt x="56997" y="0"/>
                      </a:cubicBezTo>
                      <a:cubicBezTo>
                        <a:pt x="58140" y="762"/>
                        <a:pt x="59283" y="1524"/>
                        <a:pt x="60426" y="2286"/>
                      </a:cubicBezTo>
                      <a:cubicBezTo>
                        <a:pt x="54616" y="9239"/>
                        <a:pt x="49186" y="15716"/>
                        <a:pt x="43662" y="2238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207A718-47FA-B402-4BCE-DEBC380C50EC}"/>
                    </a:ext>
                  </a:extLst>
                </p:cNvPr>
                <p:cNvSpPr/>
                <p:nvPr/>
              </p:nvSpPr>
              <p:spPr>
                <a:xfrm>
                  <a:off x="11621765" y="4467891"/>
                  <a:ext cx="19773" cy="85823"/>
                </a:xfrm>
                <a:custGeom>
                  <a:avLst/>
                  <a:gdLst>
                    <a:gd name="connsiteX0" fmla="*/ 6248 w 19773"/>
                    <a:gd name="connsiteY0" fmla="*/ 68104 h 85823"/>
                    <a:gd name="connsiteX1" fmla="*/ 152 w 19773"/>
                    <a:gd name="connsiteY1" fmla="*/ 85820 h 85823"/>
                    <a:gd name="connsiteX2" fmla="*/ 11677 w 19773"/>
                    <a:gd name="connsiteY2" fmla="*/ 23146 h 85823"/>
                    <a:gd name="connsiteX3" fmla="*/ 15677 w 19773"/>
                    <a:gd name="connsiteY3" fmla="*/ 0 h 85823"/>
                    <a:gd name="connsiteX4" fmla="*/ 19773 w 19773"/>
                    <a:gd name="connsiteY4" fmla="*/ 667 h 85823"/>
                    <a:gd name="connsiteX5" fmla="*/ 16058 w 19773"/>
                    <a:gd name="connsiteY5" fmla="*/ 23908 h 85823"/>
                    <a:gd name="connsiteX6" fmla="*/ 6248 w 19773"/>
                    <a:gd name="connsiteY6" fmla="*/ 68104 h 8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73" h="85823">
                      <a:moveTo>
                        <a:pt x="6248" y="68104"/>
                      </a:moveTo>
                      <a:cubicBezTo>
                        <a:pt x="3200" y="79248"/>
                        <a:pt x="723" y="86011"/>
                        <a:pt x="152" y="85820"/>
                      </a:cubicBezTo>
                      <a:cubicBezTo>
                        <a:pt x="-1087" y="85439"/>
                        <a:pt x="5486" y="57721"/>
                        <a:pt x="11677" y="23146"/>
                      </a:cubicBezTo>
                      <a:cubicBezTo>
                        <a:pt x="13201" y="14954"/>
                        <a:pt x="14439" y="7239"/>
                        <a:pt x="15677" y="0"/>
                      </a:cubicBezTo>
                      <a:cubicBezTo>
                        <a:pt x="17106" y="190"/>
                        <a:pt x="18440" y="476"/>
                        <a:pt x="19773" y="667"/>
                      </a:cubicBezTo>
                      <a:cubicBezTo>
                        <a:pt x="18821" y="7906"/>
                        <a:pt x="17582" y="15716"/>
                        <a:pt x="16058" y="23908"/>
                      </a:cubicBezTo>
                      <a:cubicBezTo>
                        <a:pt x="13010" y="41338"/>
                        <a:pt x="9391" y="56959"/>
                        <a:pt x="6248" y="6810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54C4499-5A43-056F-4A72-1D33FA5D2EC8}"/>
                    </a:ext>
                  </a:extLst>
                </p:cNvPr>
                <p:cNvSpPr/>
                <p:nvPr/>
              </p:nvSpPr>
              <p:spPr>
                <a:xfrm>
                  <a:off x="11580673" y="4470177"/>
                  <a:ext cx="15585" cy="77534"/>
                </a:xfrm>
                <a:custGeom>
                  <a:avLst/>
                  <a:gdLst>
                    <a:gd name="connsiteX0" fmla="*/ 5239 w 15585"/>
                    <a:gd name="connsiteY0" fmla="*/ 24860 h 77534"/>
                    <a:gd name="connsiteX1" fmla="*/ 0 w 15585"/>
                    <a:gd name="connsiteY1" fmla="*/ 953 h 77534"/>
                    <a:gd name="connsiteX2" fmla="*/ 3905 w 15585"/>
                    <a:gd name="connsiteY2" fmla="*/ 0 h 77534"/>
                    <a:gd name="connsiteX3" fmla="*/ 9716 w 15585"/>
                    <a:gd name="connsiteY3" fmla="*/ 23908 h 77534"/>
                    <a:gd name="connsiteX4" fmla="*/ 15049 w 15585"/>
                    <a:gd name="connsiteY4" fmla="*/ 77534 h 77534"/>
                    <a:gd name="connsiteX5" fmla="*/ 5239 w 15585"/>
                    <a:gd name="connsiteY5" fmla="*/ 24860 h 7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85" h="77534">
                      <a:moveTo>
                        <a:pt x="5239" y="24860"/>
                      </a:moveTo>
                      <a:cubicBezTo>
                        <a:pt x="3524" y="16193"/>
                        <a:pt x="1715" y="8096"/>
                        <a:pt x="0" y="953"/>
                      </a:cubicBezTo>
                      <a:cubicBezTo>
                        <a:pt x="1333" y="667"/>
                        <a:pt x="2572" y="286"/>
                        <a:pt x="3905" y="0"/>
                      </a:cubicBezTo>
                      <a:cubicBezTo>
                        <a:pt x="5906" y="7144"/>
                        <a:pt x="7906" y="15240"/>
                        <a:pt x="9716" y="23908"/>
                      </a:cubicBezTo>
                      <a:cubicBezTo>
                        <a:pt x="15716" y="53150"/>
                        <a:pt x="16288" y="77438"/>
                        <a:pt x="15049" y="77534"/>
                      </a:cubicBezTo>
                      <a:cubicBezTo>
                        <a:pt x="13716" y="77724"/>
                        <a:pt x="11144" y="53816"/>
                        <a:pt x="5239" y="2486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7851EBB-A885-F8AE-D712-C224E9F6F3BA}"/>
                    </a:ext>
                  </a:extLst>
                </p:cNvPr>
                <p:cNvSpPr/>
                <p:nvPr/>
              </p:nvSpPr>
              <p:spPr>
                <a:xfrm>
                  <a:off x="11533810" y="4490655"/>
                  <a:ext cx="63184" cy="80421"/>
                </a:xfrm>
                <a:custGeom>
                  <a:avLst/>
                  <a:gdLst>
                    <a:gd name="connsiteX0" fmla="*/ 49149 w 63184"/>
                    <a:gd name="connsiteY0" fmla="*/ 66866 h 80421"/>
                    <a:gd name="connsiteX1" fmla="*/ 19431 w 63184"/>
                    <a:gd name="connsiteY1" fmla="*/ 30480 h 80421"/>
                    <a:gd name="connsiteX2" fmla="*/ 0 w 63184"/>
                    <a:gd name="connsiteY2" fmla="*/ 2191 h 80421"/>
                    <a:gd name="connsiteX3" fmla="*/ 3143 w 63184"/>
                    <a:gd name="connsiteY3" fmla="*/ 0 h 80421"/>
                    <a:gd name="connsiteX4" fmla="*/ 23051 w 63184"/>
                    <a:gd name="connsiteY4" fmla="*/ 27813 h 80421"/>
                    <a:gd name="connsiteX5" fmla="*/ 63151 w 63184"/>
                    <a:gd name="connsiteY5" fmla="*/ 80391 h 80421"/>
                    <a:gd name="connsiteX6" fmla="*/ 49149 w 63184"/>
                    <a:gd name="connsiteY6" fmla="*/ 66866 h 8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84" h="80421">
                      <a:moveTo>
                        <a:pt x="49149" y="66866"/>
                      </a:moveTo>
                      <a:cubicBezTo>
                        <a:pt x="41053" y="58007"/>
                        <a:pt x="30290" y="45244"/>
                        <a:pt x="19431" y="30480"/>
                      </a:cubicBezTo>
                      <a:cubicBezTo>
                        <a:pt x="11906" y="20384"/>
                        <a:pt x="5429" y="10668"/>
                        <a:pt x="0" y="2191"/>
                      </a:cubicBezTo>
                      <a:cubicBezTo>
                        <a:pt x="1048" y="1429"/>
                        <a:pt x="2095" y="762"/>
                        <a:pt x="3143" y="0"/>
                      </a:cubicBezTo>
                      <a:cubicBezTo>
                        <a:pt x="8858" y="8192"/>
                        <a:pt x="15526" y="17812"/>
                        <a:pt x="23051" y="27813"/>
                      </a:cubicBezTo>
                      <a:cubicBezTo>
                        <a:pt x="44672" y="57150"/>
                        <a:pt x="64103" y="79534"/>
                        <a:pt x="63151" y="80391"/>
                      </a:cubicBezTo>
                      <a:cubicBezTo>
                        <a:pt x="62770" y="80867"/>
                        <a:pt x="57245" y="75819"/>
                        <a:pt x="49149" y="6686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F6EBB51F-972A-4734-0CA7-6D3336E83177}"/>
                    </a:ext>
                  </a:extLst>
                </p:cNvPr>
                <p:cNvSpPr/>
                <p:nvPr/>
              </p:nvSpPr>
              <p:spPr>
                <a:xfrm>
                  <a:off x="11502950" y="4524374"/>
                  <a:ext cx="97068" cy="58149"/>
                </a:xfrm>
                <a:custGeom>
                  <a:avLst/>
                  <a:gdLst>
                    <a:gd name="connsiteX0" fmla="*/ 77153 w 97068"/>
                    <a:gd name="connsiteY0" fmla="*/ 49435 h 58149"/>
                    <a:gd name="connsiteX1" fmla="*/ 31337 w 97068"/>
                    <a:gd name="connsiteY1" fmla="*/ 23908 h 58149"/>
                    <a:gd name="connsiteX2" fmla="*/ 0 w 97068"/>
                    <a:gd name="connsiteY2" fmla="*/ 3334 h 58149"/>
                    <a:gd name="connsiteX3" fmla="*/ 1048 w 97068"/>
                    <a:gd name="connsiteY3" fmla="*/ 1334 h 58149"/>
                    <a:gd name="connsiteX4" fmla="*/ 1905 w 97068"/>
                    <a:gd name="connsiteY4" fmla="*/ 0 h 58149"/>
                    <a:gd name="connsiteX5" fmla="*/ 33623 w 97068"/>
                    <a:gd name="connsiteY5" fmla="*/ 20098 h 58149"/>
                    <a:gd name="connsiteX6" fmla="*/ 78581 w 97068"/>
                    <a:gd name="connsiteY6" fmla="*/ 46672 h 58149"/>
                    <a:gd name="connsiteX7" fmla="*/ 97060 w 97068"/>
                    <a:gd name="connsiteY7" fmla="*/ 58103 h 58149"/>
                    <a:gd name="connsiteX8" fmla="*/ 77153 w 97068"/>
                    <a:gd name="connsiteY8" fmla="*/ 49435 h 5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68" h="58149">
                      <a:moveTo>
                        <a:pt x="77153" y="49435"/>
                      </a:moveTo>
                      <a:cubicBezTo>
                        <a:pt x="65151" y="43434"/>
                        <a:pt x="48768" y="34576"/>
                        <a:pt x="31337" y="23908"/>
                      </a:cubicBezTo>
                      <a:cubicBezTo>
                        <a:pt x="19717" y="16764"/>
                        <a:pt x="9049" y="9715"/>
                        <a:pt x="0" y="3334"/>
                      </a:cubicBezTo>
                      <a:cubicBezTo>
                        <a:pt x="381" y="2667"/>
                        <a:pt x="667" y="2000"/>
                        <a:pt x="1048" y="1334"/>
                      </a:cubicBezTo>
                      <a:cubicBezTo>
                        <a:pt x="1333" y="857"/>
                        <a:pt x="1619" y="381"/>
                        <a:pt x="1905" y="0"/>
                      </a:cubicBezTo>
                      <a:cubicBezTo>
                        <a:pt x="11144" y="6001"/>
                        <a:pt x="21907" y="12859"/>
                        <a:pt x="33623" y="20098"/>
                      </a:cubicBezTo>
                      <a:cubicBezTo>
                        <a:pt x="51054" y="30766"/>
                        <a:pt x="66961" y="40005"/>
                        <a:pt x="78581" y="46672"/>
                      </a:cubicBezTo>
                      <a:cubicBezTo>
                        <a:pt x="90202" y="53340"/>
                        <a:pt x="97345" y="57531"/>
                        <a:pt x="97060" y="58103"/>
                      </a:cubicBezTo>
                      <a:cubicBezTo>
                        <a:pt x="96869" y="58579"/>
                        <a:pt x="89154" y="55436"/>
                        <a:pt x="77153" y="4943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A1A67485-9B01-7358-7DF5-E8C1630D55B7}"/>
                    </a:ext>
                  </a:extLst>
                </p:cNvPr>
                <p:cNvSpPr/>
                <p:nvPr/>
              </p:nvSpPr>
              <p:spPr>
                <a:xfrm>
                  <a:off x="11488376" y="4568761"/>
                  <a:ext cx="95535" cy="11509"/>
                </a:xfrm>
                <a:custGeom>
                  <a:avLst/>
                  <a:gdLst>
                    <a:gd name="connsiteX0" fmla="*/ 73533 w 95535"/>
                    <a:gd name="connsiteY0" fmla="*/ 11239 h 11509"/>
                    <a:gd name="connsiteX1" fmla="*/ 20669 w 95535"/>
                    <a:gd name="connsiteY1" fmla="*/ 7048 h 11509"/>
                    <a:gd name="connsiteX2" fmla="*/ 0 w 95535"/>
                    <a:gd name="connsiteY2" fmla="*/ 4286 h 11509"/>
                    <a:gd name="connsiteX3" fmla="*/ 571 w 95535"/>
                    <a:gd name="connsiteY3" fmla="*/ 0 h 11509"/>
                    <a:gd name="connsiteX4" fmla="*/ 21146 w 95535"/>
                    <a:gd name="connsiteY4" fmla="*/ 2572 h 11509"/>
                    <a:gd name="connsiteX5" fmla="*/ 73723 w 95535"/>
                    <a:gd name="connsiteY5" fmla="*/ 8096 h 11509"/>
                    <a:gd name="connsiteX6" fmla="*/ 95536 w 95535"/>
                    <a:gd name="connsiteY6" fmla="*/ 10954 h 11509"/>
                    <a:gd name="connsiteX7" fmla="*/ 73533 w 95535"/>
                    <a:gd name="connsiteY7" fmla="*/ 11239 h 1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535" h="11509">
                      <a:moveTo>
                        <a:pt x="73533" y="11239"/>
                      </a:moveTo>
                      <a:cubicBezTo>
                        <a:pt x="60008" y="10763"/>
                        <a:pt x="41243" y="9430"/>
                        <a:pt x="20669" y="7048"/>
                      </a:cubicBezTo>
                      <a:cubicBezTo>
                        <a:pt x="13430" y="6191"/>
                        <a:pt x="6572" y="5239"/>
                        <a:pt x="0" y="4286"/>
                      </a:cubicBezTo>
                      <a:cubicBezTo>
                        <a:pt x="190" y="2857"/>
                        <a:pt x="381" y="1429"/>
                        <a:pt x="571" y="0"/>
                      </a:cubicBezTo>
                      <a:cubicBezTo>
                        <a:pt x="7144" y="857"/>
                        <a:pt x="14002" y="1714"/>
                        <a:pt x="21146" y="2572"/>
                      </a:cubicBezTo>
                      <a:cubicBezTo>
                        <a:pt x="41624" y="5048"/>
                        <a:pt x="60198" y="6763"/>
                        <a:pt x="73723" y="8096"/>
                      </a:cubicBezTo>
                      <a:cubicBezTo>
                        <a:pt x="87154" y="9430"/>
                        <a:pt x="95536" y="10287"/>
                        <a:pt x="95536" y="10954"/>
                      </a:cubicBezTo>
                      <a:cubicBezTo>
                        <a:pt x="95440" y="11525"/>
                        <a:pt x="87059" y="11716"/>
                        <a:pt x="73533" y="1123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DB89E971-5096-735C-B3F4-7F1C951F19FB}"/>
                    </a:ext>
                  </a:extLst>
                </p:cNvPr>
                <p:cNvSpPr/>
                <p:nvPr/>
              </p:nvSpPr>
              <p:spPr>
                <a:xfrm>
                  <a:off x="11490281" y="4608157"/>
                  <a:ext cx="83249" cy="14324"/>
                </a:xfrm>
                <a:custGeom>
                  <a:avLst/>
                  <a:gdLst>
                    <a:gd name="connsiteX0" fmla="*/ 13240 w 83249"/>
                    <a:gd name="connsiteY0" fmla="*/ 12896 h 14324"/>
                    <a:gd name="connsiteX1" fmla="*/ 952 w 83249"/>
                    <a:gd name="connsiteY1" fmla="*/ 14324 h 14324"/>
                    <a:gd name="connsiteX2" fmla="*/ 0 w 83249"/>
                    <a:gd name="connsiteY2" fmla="*/ 9943 h 14324"/>
                    <a:gd name="connsiteX3" fmla="*/ 12668 w 83249"/>
                    <a:gd name="connsiteY3" fmla="*/ 8419 h 14324"/>
                    <a:gd name="connsiteX4" fmla="*/ 62484 w 83249"/>
                    <a:gd name="connsiteY4" fmla="*/ 2037 h 14324"/>
                    <a:gd name="connsiteX5" fmla="*/ 83249 w 83249"/>
                    <a:gd name="connsiteY5" fmla="*/ 228 h 14324"/>
                    <a:gd name="connsiteX6" fmla="*/ 62960 w 83249"/>
                    <a:gd name="connsiteY6" fmla="*/ 5180 h 14324"/>
                    <a:gd name="connsiteX7" fmla="*/ 13240 w 83249"/>
                    <a:gd name="connsiteY7" fmla="*/ 12896 h 14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249" h="14324">
                      <a:moveTo>
                        <a:pt x="13240" y="12896"/>
                      </a:moveTo>
                      <a:cubicBezTo>
                        <a:pt x="9049" y="13372"/>
                        <a:pt x="4953" y="13848"/>
                        <a:pt x="952" y="14324"/>
                      </a:cubicBezTo>
                      <a:cubicBezTo>
                        <a:pt x="571" y="12896"/>
                        <a:pt x="286" y="11372"/>
                        <a:pt x="0" y="9943"/>
                      </a:cubicBezTo>
                      <a:cubicBezTo>
                        <a:pt x="4191" y="9467"/>
                        <a:pt x="8382" y="8895"/>
                        <a:pt x="12668" y="8419"/>
                      </a:cubicBezTo>
                      <a:cubicBezTo>
                        <a:pt x="28766" y="6323"/>
                        <a:pt x="44005" y="4419"/>
                        <a:pt x="62484" y="2037"/>
                      </a:cubicBezTo>
                      <a:cubicBezTo>
                        <a:pt x="75248" y="418"/>
                        <a:pt x="83153" y="-439"/>
                        <a:pt x="83249" y="228"/>
                      </a:cubicBezTo>
                      <a:cubicBezTo>
                        <a:pt x="83344" y="799"/>
                        <a:pt x="75629" y="2799"/>
                        <a:pt x="62960" y="5180"/>
                      </a:cubicBezTo>
                      <a:cubicBezTo>
                        <a:pt x="50292" y="7657"/>
                        <a:pt x="32671" y="10514"/>
                        <a:pt x="13240" y="128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18539FE-90AD-A1EC-CA9F-E303D31D044D}"/>
                    </a:ext>
                  </a:extLst>
                </p:cNvPr>
                <p:cNvSpPr/>
                <p:nvPr/>
              </p:nvSpPr>
              <p:spPr>
                <a:xfrm>
                  <a:off x="11512379" y="4629282"/>
                  <a:ext cx="75920" cy="45492"/>
                </a:xfrm>
                <a:custGeom>
                  <a:avLst/>
                  <a:gdLst>
                    <a:gd name="connsiteX0" fmla="*/ 16383 w 75920"/>
                    <a:gd name="connsiteY0" fmla="*/ 35681 h 45492"/>
                    <a:gd name="connsiteX1" fmla="*/ 2477 w 75920"/>
                    <a:gd name="connsiteY1" fmla="*/ 45492 h 45492"/>
                    <a:gd name="connsiteX2" fmla="*/ 667 w 75920"/>
                    <a:gd name="connsiteY2" fmla="*/ 43015 h 45492"/>
                    <a:gd name="connsiteX3" fmla="*/ 0 w 75920"/>
                    <a:gd name="connsiteY3" fmla="*/ 41968 h 45492"/>
                    <a:gd name="connsiteX4" fmla="*/ 13907 w 75920"/>
                    <a:gd name="connsiteY4" fmla="*/ 31966 h 45492"/>
                    <a:gd name="connsiteX5" fmla="*/ 56769 w 75920"/>
                    <a:gd name="connsiteY5" fmla="*/ 7392 h 45492"/>
                    <a:gd name="connsiteX6" fmla="*/ 75914 w 75920"/>
                    <a:gd name="connsiteY6" fmla="*/ 58 h 45492"/>
                    <a:gd name="connsiteX7" fmla="*/ 16383 w 75920"/>
                    <a:gd name="connsiteY7" fmla="*/ 35681 h 4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920" h="45492">
                      <a:moveTo>
                        <a:pt x="16383" y="35681"/>
                      </a:moveTo>
                      <a:cubicBezTo>
                        <a:pt x="11525" y="39015"/>
                        <a:pt x="6858" y="42254"/>
                        <a:pt x="2477" y="45492"/>
                      </a:cubicBezTo>
                      <a:cubicBezTo>
                        <a:pt x="1905" y="44635"/>
                        <a:pt x="1238" y="43873"/>
                        <a:pt x="667" y="43015"/>
                      </a:cubicBezTo>
                      <a:cubicBezTo>
                        <a:pt x="476" y="42634"/>
                        <a:pt x="191" y="42349"/>
                        <a:pt x="0" y="41968"/>
                      </a:cubicBezTo>
                      <a:cubicBezTo>
                        <a:pt x="4382" y="38634"/>
                        <a:pt x="8954" y="35300"/>
                        <a:pt x="13907" y="31966"/>
                      </a:cubicBezTo>
                      <a:cubicBezTo>
                        <a:pt x="29908" y="21108"/>
                        <a:pt x="45339" y="12726"/>
                        <a:pt x="56769" y="7392"/>
                      </a:cubicBezTo>
                      <a:cubicBezTo>
                        <a:pt x="68294" y="2058"/>
                        <a:pt x="75629" y="-419"/>
                        <a:pt x="75914" y="58"/>
                      </a:cubicBezTo>
                      <a:cubicBezTo>
                        <a:pt x="76391" y="1391"/>
                        <a:pt x="47911" y="14059"/>
                        <a:pt x="16383" y="3568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6E982E8-0948-B1ED-0A3A-AA1B2EC20885}"/>
                    </a:ext>
                  </a:extLst>
                </p:cNvPr>
                <p:cNvSpPr/>
                <p:nvPr/>
              </p:nvSpPr>
              <p:spPr>
                <a:xfrm>
                  <a:off x="11611249" y="4619242"/>
                  <a:ext cx="19509" cy="104966"/>
                </a:xfrm>
                <a:custGeom>
                  <a:avLst/>
                  <a:gdLst>
                    <a:gd name="connsiteX0" fmla="*/ 2953 w 19509"/>
                    <a:gd name="connsiteY0" fmla="*/ 87917 h 104966"/>
                    <a:gd name="connsiteX1" fmla="*/ 13906 w 19509"/>
                    <a:gd name="connsiteY1" fmla="*/ 25623 h 104966"/>
                    <a:gd name="connsiteX2" fmla="*/ 19336 w 19509"/>
                    <a:gd name="connsiteY2" fmla="*/ 1 h 104966"/>
                    <a:gd name="connsiteX3" fmla="*/ 17050 w 19509"/>
                    <a:gd name="connsiteY3" fmla="*/ 26194 h 104966"/>
                    <a:gd name="connsiteX4" fmla="*/ 7429 w 19509"/>
                    <a:gd name="connsiteY4" fmla="*/ 88774 h 104966"/>
                    <a:gd name="connsiteX5" fmla="*/ 4477 w 19509"/>
                    <a:gd name="connsiteY5" fmla="*/ 104966 h 104966"/>
                    <a:gd name="connsiteX6" fmla="*/ 0 w 19509"/>
                    <a:gd name="connsiteY6" fmla="*/ 104776 h 104966"/>
                    <a:gd name="connsiteX7" fmla="*/ 2953 w 19509"/>
                    <a:gd name="connsiteY7" fmla="*/ 87917 h 104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09" h="104966">
                      <a:moveTo>
                        <a:pt x="2953" y="87917"/>
                      </a:moveTo>
                      <a:cubicBezTo>
                        <a:pt x="6667" y="66581"/>
                        <a:pt x="10192" y="46864"/>
                        <a:pt x="13906" y="25623"/>
                      </a:cubicBezTo>
                      <a:cubicBezTo>
                        <a:pt x="16764" y="9716"/>
                        <a:pt x="18764" y="-94"/>
                        <a:pt x="19336" y="1"/>
                      </a:cubicBezTo>
                      <a:cubicBezTo>
                        <a:pt x="19907" y="96"/>
                        <a:pt x="19050" y="10097"/>
                        <a:pt x="17050" y="26194"/>
                      </a:cubicBezTo>
                      <a:cubicBezTo>
                        <a:pt x="14954" y="42292"/>
                        <a:pt x="11716" y="64390"/>
                        <a:pt x="7429" y="88774"/>
                      </a:cubicBezTo>
                      <a:cubicBezTo>
                        <a:pt x="6477" y="94298"/>
                        <a:pt x="5429" y="99727"/>
                        <a:pt x="4477" y="104966"/>
                      </a:cubicBezTo>
                      <a:cubicBezTo>
                        <a:pt x="2953" y="104966"/>
                        <a:pt x="1524" y="104871"/>
                        <a:pt x="0" y="104776"/>
                      </a:cubicBezTo>
                      <a:cubicBezTo>
                        <a:pt x="952" y="99156"/>
                        <a:pt x="1905" y="93632"/>
                        <a:pt x="2953" y="8791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3BE16F6-3DE5-620C-166A-7A35363CFF20}"/>
                    </a:ext>
                  </a:extLst>
                </p:cNvPr>
                <p:cNvSpPr/>
                <p:nvPr/>
              </p:nvSpPr>
              <p:spPr>
                <a:xfrm>
                  <a:off x="11555337" y="4627990"/>
                  <a:ext cx="57754" cy="83168"/>
                </a:xfrm>
                <a:custGeom>
                  <a:avLst/>
                  <a:gdLst>
                    <a:gd name="connsiteX0" fmla="*/ 12573 w 57754"/>
                    <a:gd name="connsiteY0" fmla="*/ 61262 h 83168"/>
                    <a:gd name="connsiteX1" fmla="*/ 43339 w 57754"/>
                    <a:gd name="connsiteY1" fmla="*/ 17066 h 83168"/>
                    <a:gd name="connsiteX2" fmla="*/ 57721 w 57754"/>
                    <a:gd name="connsiteY2" fmla="*/ 16 h 83168"/>
                    <a:gd name="connsiteX3" fmla="*/ 45910 w 57754"/>
                    <a:gd name="connsiteY3" fmla="*/ 18971 h 83168"/>
                    <a:gd name="connsiteX4" fmla="*/ 16288 w 57754"/>
                    <a:gd name="connsiteY4" fmla="*/ 63738 h 83168"/>
                    <a:gd name="connsiteX5" fmla="*/ 3905 w 57754"/>
                    <a:gd name="connsiteY5" fmla="*/ 83169 h 83168"/>
                    <a:gd name="connsiteX6" fmla="*/ 0 w 57754"/>
                    <a:gd name="connsiteY6" fmla="*/ 81264 h 83168"/>
                    <a:gd name="connsiteX7" fmla="*/ 12573 w 57754"/>
                    <a:gd name="connsiteY7" fmla="*/ 61262 h 8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54" h="83168">
                      <a:moveTo>
                        <a:pt x="12573" y="61262"/>
                      </a:moveTo>
                      <a:cubicBezTo>
                        <a:pt x="24003" y="43640"/>
                        <a:pt x="35052" y="28019"/>
                        <a:pt x="43339" y="17066"/>
                      </a:cubicBezTo>
                      <a:cubicBezTo>
                        <a:pt x="51721" y="6112"/>
                        <a:pt x="57245" y="-365"/>
                        <a:pt x="57721" y="16"/>
                      </a:cubicBezTo>
                      <a:cubicBezTo>
                        <a:pt x="58198" y="397"/>
                        <a:pt x="53531" y="7541"/>
                        <a:pt x="45910" y="18971"/>
                      </a:cubicBezTo>
                      <a:cubicBezTo>
                        <a:pt x="38291" y="30401"/>
                        <a:pt x="27718" y="46117"/>
                        <a:pt x="16288" y="63738"/>
                      </a:cubicBezTo>
                      <a:cubicBezTo>
                        <a:pt x="11906" y="70501"/>
                        <a:pt x="7715" y="77073"/>
                        <a:pt x="3905" y="83169"/>
                      </a:cubicBezTo>
                      <a:cubicBezTo>
                        <a:pt x="2572" y="82598"/>
                        <a:pt x="1333" y="81931"/>
                        <a:pt x="0" y="81264"/>
                      </a:cubicBezTo>
                      <a:cubicBezTo>
                        <a:pt x="3905" y="74882"/>
                        <a:pt x="8096" y="68215"/>
                        <a:pt x="12573" y="6126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7C6B6E7-69B1-7C00-BBFD-CF5C8A5F62C8}"/>
                  </a:ext>
                </a:extLst>
              </p:cNvPr>
              <p:cNvSpPr/>
              <p:nvPr/>
            </p:nvSpPr>
            <p:spPr>
              <a:xfrm>
                <a:off x="11534808" y="4513722"/>
                <a:ext cx="164209" cy="163145"/>
              </a:xfrm>
              <a:custGeom>
                <a:avLst/>
                <a:gdLst>
                  <a:gd name="connsiteX0" fmla="*/ 154832 w 164209"/>
                  <a:gd name="connsiteY0" fmla="*/ 45037 h 163145"/>
                  <a:gd name="connsiteX1" fmla="*/ 119303 w 164209"/>
                  <a:gd name="connsiteY1" fmla="*/ 155241 h 163145"/>
                  <a:gd name="connsiteX2" fmla="*/ 16243 w 164209"/>
                  <a:gd name="connsiteY2" fmla="*/ 130286 h 163145"/>
                  <a:gd name="connsiteX3" fmla="*/ 10528 w 164209"/>
                  <a:gd name="connsiteY3" fmla="*/ 37512 h 163145"/>
                  <a:gd name="connsiteX4" fmla="*/ 88442 w 164209"/>
                  <a:gd name="connsiteY4" fmla="*/ 174 h 163145"/>
                  <a:gd name="connsiteX5" fmla="*/ 154832 w 164209"/>
                  <a:gd name="connsiteY5" fmla="*/ 45037 h 16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209" h="163145">
                    <a:moveTo>
                      <a:pt x="154832" y="45037"/>
                    </a:moveTo>
                    <a:cubicBezTo>
                      <a:pt x="173596" y="82851"/>
                      <a:pt x="165404" y="133905"/>
                      <a:pt x="119303" y="155241"/>
                    </a:cubicBezTo>
                    <a:cubicBezTo>
                      <a:pt x="84442" y="171338"/>
                      <a:pt x="38627" y="162766"/>
                      <a:pt x="16243" y="130286"/>
                    </a:cubicBezTo>
                    <a:cubicBezTo>
                      <a:pt x="-2236" y="103520"/>
                      <a:pt x="-6046" y="65516"/>
                      <a:pt x="10528" y="37512"/>
                    </a:cubicBezTo>
                    <a:cubicBezTo>
                      <a:pt x="26435" y="10652"/>
                      <a:pt x="58248" y="-1636"/>
                      <a:pt x="88442" y="174"/>
                    </a:cubicBezTo>
                    <a:cubicBezTo>
                      <a:pt x="119780" y="2174"/>
                      <a:pt x="142830" y="20844"/>
                      <a:pt x="154832" y="45037"/>
                    </a:cubicBezTo>
                    <a:close/>
                  </a:path>
                </a:pathLst>
              </a:custGeom>
              <a:solidFill>
                <a:srgbClr val="FEFFFD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18AD327-2E46-1183-3384-B36746CA428D}"/>
                  </a:ext>
                </a:extLst>
              </p:cNvPr>
              <p:cNvSpPr/>
              <p:nvPr/>
            </p:nvSpPr>
            <p:spPr>
              <a:xfrm>
                <a:off x="11576845" y="4555536"/>
                <a:ext cx="80023" cy="79439"/>
              </a:xfrm>
              <a:custGeom>
                <a:avLst/>
                <a:gdLst>
                  <a:gd name="connsiteX0" fmla="*/ 75456 w 80023"/>
                  <a:gd name="connsiteY0" fmla="*/ 21988 h 79439"/>
                  <a:gd name="connsiteX1" fmla="*/ 58121 w 80023"/>
                  <a:gd name="connsiteY1" fmla="*/ 75613 h 79439"/>
                  <a:gd name="connsiteX2" fmla="*/ 7924 w 80023"/>
                  <a:gd name="connsiteY2" fmla="*/ 63422 h 79439"/>
                  <a:gd name="connsiteX3" fmla="*/ 5162 w 80023"/>
                  <a:gd name="connsiteY3" fmla="*/ 18273 h 79439"/>
                  <a:gd name="connsiteX4" fmla="*/ 43071 w 80023"/>
                  <a:gd name="connsiteY4" fmla="*/ 80 h 79439"/>
                  <a:gd name="connsiteX5" fmla="*/ 75456 w 80023"/>
                  <a:gd name="connsiteY5" fmla="*/ 21988 h 7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23" h="79439">
                    <a:moveTo>
                      <a:pt x="75456" y="21988"/>
                    </a:moveTo>
                    <a:cubicBezTo>
                      <a:pt x="84600" y="40371"/>
                      <a:pt x="80600" y="65231"/>
                      <a:pt x="58121" y="75613"/>
                    </a:cubicBezTo>
                    <a:cubicBezTo>
                      <a:pt x="41166" y="83424"/>
                      <a:pt x="18783" y="79233"/>
                      <a:pt x="7924" y="63422"/>
                    </a:cubicBezTo>
                    <a:cubicBezTo>
                      <a:pt x="-1125" y="50372"/>
                      <a:pt x="-2934" y="31894"/>
                      <a:pt x="5162" y="18273"/>
                    </a:cubicBezTo>
                    <a:cubicBezTo>
                      <a:pt x="12877" y="5224"/>
                      <a:pt x="28403" y="-777"/>
                      <a:pt x="43071" y="80"/>
                    </a:cubicBezTo>
                    <a:cubicBezTo>
                      <a:pt x="58407" y="1128"/>
                      <a:pt x="69646" y="10177"/>
                      <a:pt x="75456" y="21988"/>
                    </a:cubicBezTo>
                    <a:close/>
                  </a:path>
                </a:pathLst>
              </a:custGeom>
              <a:solidFill>
                <a:srgbClr val="D98918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46AD1FA-2B21-CAF4-7090-D3934715F6A6}"/>
                  </a:ext>
                </a:extLst>
              </p:cNvPr>
              <p:cNvSpPr/>
              <p:nvPr/>
            </p:nvSpPr>
            <p:spPr>
              <a:xfrm>
                <a:off x="11576123" y="4764654"/>
                <a:ext cx="24246" cy="33484"/>
              </a:xfrm>
              <a:custGeom>
                <a:avLst/>
                <a:gdLst>
                  <a:gd name="connsiteX0" fmla="*/ 23887 w 24246"/>
                  <a:gd name="connsiteY0" fmla="*/ 18800 h 33484"/>
                  <a:gd name="connsiteX1" fmla="*/ 15028 w 24246"/>
                  <a:gd name="connsiteY1" fmla="*/ 131 h 33484"/>
                  <a:gd name="connsiteX2" fmla="*/ 360 w 24246"/>
                  <a:gd name="connsiteY2" fmla="*/ 14704 h 33484"/>
                  <a:gd name="connsiteX3" fmla="*/ 9218 w 24246"/>
                  <a:gd name="connsiteY3" fmla="*/ 33373 h 33484"/>
                  <a:gd name="connsiteX4" fmla="*/ 23887 w 24246"/>
                  <a:gd name="connsiteY4" fmla="*/ 18800 h 3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46" h="33484">
                    <a:moveTo>
                      <a:pt x="23887" y="18800"/>
                    </a:moveTo>
                    <a:cubicBezTo>
                      <a:pt x="25506" y="9656"/>
                      <a:pt x="21505" y="1274"/>
                      <a:pt x="15028" y="131"/>
                    </a:cubicBezTo>
                    <a:cubicBezTo>
                      <a:pt x="8551" y="-1012"/>
                      <a:pt x="1979" y="5465"/>
                      <a:pt x="360" y="14704"/>
                    </a:cubicBezTo>
                    <a:cubicBezTo>
                      <a:pt x="-1259" y="23848"/>
                      <a:pt x="2741" y="32230"/>
                      <a:pt x="9218" y="33373"/>
                    </a:cubicBezTo>
                    <a:cubicBezTo>
                      <a:pt x="15790" y="34421"/>
                      <a:pt x="22267" y="27944"/>
                      <a:pt x="23887" y="188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F1EFDAA-B45D-1FCA-E394-8952B434D0AB}"/>
                  </a:ext>
                </a:extLst>
              </p:cNvPr>
              <p:cNvSpPr/>
              <p:nvPr/>
            </p:nvSpPr>
            <p:spPr>
              <a:xfrm>
                <a:off x="11470474" y="4712272"/>
                <a:ext cx="25613" cy="32341"/>
              </a:xfrm>
              <a:custGeom>
                <a:avLst/>
                <a:gdLst>
                  <a:gd name="connsiteX0" fmla="*/ 23713 w 25613"/>
                  <a:gd name="connsiteY0" fmla="*/ 20890 h 32341"/>
                  <a:gd name="connsiteX1" fmla="*/ 19522 w 25613"/>
                  <a:gd name="connsiteY1" fmla="*/ 697 h 32341"/>
                  <a:gd name="connsiteX2" fmla="*/ 1901 w 25613"/>
                  <a:gd name="connsiteY2" fmla="*/ 11460 h 32341"/>
                  <a:gd name="connsiteX3" fmla="*/ 6092 w 25613"/>
                  <a:gd name="connsiteY3" fmla="*/ 31653 h 32341"/>
                  <a:gd name="connsiteX4" fmla="*/ 23713 w 25613"/>
                  <a:gd name="connsiteY4" fmla="*/ 20890 h 3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3" h="32341">
                    <a:moveTo>
                      <a:pt x="23713" y="20890"/>
                    </a:moveTo>
                    <a:cubicBezTo>
                      <a:pt x="27428" y="12317"/>
                      <a:pt x="25523" y="3269"/>
                      <a:pt x="19522" y="697"/>
                    </a:cubicBezTo>
                    <a:cubicBezTo>
                      <a:pt x="13521" y="-1875"/>
                      <a:pt x="5615" y="2887"/>
                      <a:pt x="1901" y="11460"/>
                    </a:cubicBezTo>
                    <a:cubicBezTo>
                      <a:pt x="-1814" y="20032"/>
                      <a:pt x="91" y="29081"/>
                      <a:pt x="6092" y="31653"/>
                    </a:cubicBezTo>
                    <a:cubicBezTo>
                      <a:pt x="12092" y="34225"/>
                      <a:pt x="19998" y="29367"/>
                      <a:pt x="23713" y="20890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A4DCEFB-B705-6474-0674-B87B33539CB6}"/>
                  </a:ext>
                </a:extLst>
              </p:cNvPr>
              <p:cNvSpPr/>
              <p:nvPr/>
            </p:nvSpPr>
            <p:spPr>
              <a:xfrm>
                <a:off x="11419406" y="4598517"/>
                <a:ext cx="31545" cy="26688"/>
              </a:xfrm>
              <a:custGeom>
                <a:avLst/>
                <a:gdLst>
                  <a:gd name="connsiteX0" fmla="*/ 21726 w 31545"/>
                  <a:gd name="connsiteY0" fmla="*/ 23679 h 26688"/>
                  <a:gd name="connsiteX1" fmla="*/ 30394 w 31545"/>
                  <a:gd name="connsiteY1" fmla="*/ 4914 h 26688"/>
                  <a:gd name="connsiteX2" fmla="*/ 9820 w 31545"/>
                  <a:gd name="connsiteY2" fmla="*/ 3010 h 26688"/>
                  <a:gd name="connsiteX3" fmla="*/ 1152 w 31545"/>
                  <a:gd name="connsiteY3" fmla="*/ 21774 h 26688"/>
                  <a:gd name="connsiteX4" fmla="*/ 21726 w 31545"/>
                  <a:gd name="connsiteY4" fmla="*/ 23679 h 2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5" h="26688">
                    <a:moveTo>
                      <a:pt x="21726" y="23679"/>
                    </a:moveTo>
                    <a:cubicBezTo>
                      <a:pt x="29822" y="19012"/>
                      <a:pt x="33632" y="10630"/>
                      <a:pt x="30394" y="4914"/>
                    </a:cubicBezTo>
                    <a:cubicBezTo>
                      <a:pt x="27060" y="-800"/>
                      <a:pt x="17916" y="-1658"/>
                      <a:pt x="9820" y="3010"/>
                    </a:cubicBezTo>
                    <a:cubicBezTo>
                      <a:pt x="1723" y="7677"/>
                      <a:pt x="-2087" y="16059"/>
                      <a:pt x="1152" y="21774"/>
                    </a:cubicBezTo>
                    <a:cubicBezTo>
                      <a:pt x="4486" y="27489"/>
                      <a:pt x="13725" y="28346"/>
                      <a:pt x="21726" y="2367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3A04F5F-3F2A-E10E-AEB4-3B1113DF746C}"/>
                  </a:ext>
                </a:extLst>
              </p:cNvPr>
              <p:cNvSpPr/>
              <p:nvPr/>
            </p:nvSpPr>
            <p:spPr>
              <a:xfrm>
                <a:off x="11457357" y="4478229"/>
                <a:ext cx="32892" cy="24948"/>
              </a:xfrm>
              <a:custGeom>
                <a:avLst/>
                <a:gdLst>
                  <a:gd name="connsiteX0" fmla="*/ 12731 w 32892"/>
                  <a:gd name="connsiteY0" fmla="*/ 23761 h 24948"/>
                  <a:gd name="connsiteX1" fmla="*/ 32448 w 32892"/>
                  <a:gd name="connsiteY1" fmla="*/ 17760 h 24948"/>
                  <a:gd name="connsiteX2" fmla="*/ 20161 w 32892"/>
                  <a:gd name="connsiteY2" fmla="*/ 1187 h 24948"/>
                  <a:gd name="connsiteX3" fmla="*/ 444 w 32892"/>
                  <a:gd name="connsiteY3" fmla="*/ 7188 h 24948"/>
                  <a:gd name="connsiteX4" fmla="*/ 12731 w 32892"/>
                  <a:gd name="connsiteY4" fmla="*/ 23761 h 2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92" h="24948">
                    <a:moveTo>
                      <a:pt x="12731" y="23761"/>
                    </a:moveTo>
                    <a:cubicBezTo>
                      <a:pt x="21590" y="26714"/>
                      <a:pt x="30353" y="23952"/>
                      <a:pt x="32448" y="17760"/>
                    </a:cubicBezTo>
                    <a:cubicBezTo>
                      <a:pt x="34544" y="11474"/>
                      <a:pt x="29019" y="4140"/>
                      <a:pt x="20161" y="1187"/>
                    </a:cubicBezTo>
                    <a:cubicBezTo>
                      <a:pt x="11303" y="-1766"/>
                      <a:pt x="2444" y="997"/>
                      <a:pt x="444" y="7188"/>
                    </a:cubicBezTo>
                    <a:cubicBezTo>
                      <a:pt x="-1651" y="13379"/>
                      <a:pt x="3873" y="20808"/>
                      <a:pt x="12731" y="2376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C6C00B8-5AAC-C7E7-6497-AFAD757EC458}"/>
                  </a:ext>
                </a:extLst>
              </p:cNvPr>
              <p:cNvSpPr/>
              <p:nvPr/>
            </p:nvSpPr>
            <p:spPr>
              <a:xfrm>
                <a:off x="11570239" y="4413755"/>
                <a:ext cx="27251" cy="30986"/>
              </a:xfrm>
              <a:custGeom>
                <a:avLst/>
                <a:gdLst>
                  <a:gd name="connsiteX0" fmla="*/ 3767 w 27251"/>
                  <a:gd name="connsiteY0" fmla="*/ 22131 h 30986"/>
                  <a:gd name="connsiteX1" fmla="*/ 23008 w 27251"/>
                  <a:gd name="connsiteY1" fmla="*/ 29466 h 30986"/>
                  <a:gd name="connsiteX2" fmla="*/ 23484 w 27251"/>
                  <a:gd name="connsiteY2" fmla="*/ 8892 h 30986"/>
                  <a:gd name="connsiteX3" fmla="*/ 4244 w 27251"/>
                  <a:gd name="connsiteY3" fmla="*/ 1462 h 30986"/>
                  <a:gd name="connsiteX4" fmla="*/ 3767 w 27251"/>
                  <a:gd name="connsiteY4" fmla="*/ 22131 h 3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1" h="30986">
                    <a:moveTo>
                      <a:pt x="3767" y="22131"/>
                    </a:moveTo>
                    <a:cubicBezTo>
                      <a:pt x="8911" y="29846"/>
                      <a:pt x="17579" y="33180"/>
                      <a:pt x="23008" y="29466"/>
                    </a:cubicBezTo>
                    <a:cubicBezTo>
                      <a:pt x="28437" y="25846"/>
                      <a:pt x="28723" y="16607"/>
                      <a:pt x="23484" y="8892"/>
                    </a:cubicBezTo>
                    <a:cubicBezTo>
                      <a:pt x="18341" y="1176"/>
                      <a:pt x="9673" y="-2157"/>
                      <a:pt x="4244" y="1462"/>
                    </a:cubicBezTo>
                    <a:cubicBezTo>
                      <a:pt x="-1186" y="5177"/>
                      <a:pt x="-1471" y="14416"/>
                      <a:pt x="3767" y="2213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8777E8D-83E3-2000-4102-4DD026FA9EB4}"/>
                  </a:ext>
                </a:extLst>
              </p:cNvPr>
              <p:cNvSpPr/>
              <p:nvPr/>
            </p:nvSpPr>
            <p:spPr>
              <a:xfrm>
                <a:off x="11685850" y="4441301"/>
                <a:ext cx="24343" cy="33364"/>
              </a:xfrm>
              <a:custGeom>
                <a:avLst/>
                <a:gdLst>
                  <a:gd name="connsiteX0" fmla="*/ 551 w 24343"/>
                  <a:gd name="connsiteY0" fmla="*/ 14112 h 33364"/>
                  <a:gd name="connsiteX1" fmla="*/ 8552 w 24343"/>
                  <a:gd name="connsiteY1" fmla="*/ 33162 h 33364"/>
                  <a:gd name="connsiteX2" fmla="*/ 23792 w 24343"/>
                  <a:gd name="connsiteY2" fmla="*/ 19255 h 33364"/>
                  <a:gd name="connsiteX3" fmla="*/ 15791 w 24343"/>
                  <a:gd name="connsiteY3" fmla="*/ 205 h 33364"/>
                  <a:gd name="connsiteX4" fmla="*/ 551 w 24343"/>
                  <a:gd name="connsiteY4" fmla="*/ 14112 h 3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43" h="33364">
                    <a:moveTo>
                      <a:pt x="551" y="14112"/>
                    </a:moveTo>
                    <a:cubicBezTo>
                      <a:pt x="-1449" y="23160"/>
                      <a:pt x="2171" y="31733"/>
                      <a:pt x="8552" y="33162"/>
                    </a:cubicBezTo>
                    <a:cubicBezTo>
                      <a:pt x="14934" y="34590"/>
                      <a:pt x="21792" y="28304"/>
                      <a:pt x="23792" y="19255"/>
                    </a:cubicBezTo>
                    <a:cubicBezTo>
                      <a:pt x="25793" y="10206"/>
                      <a:pt x="22173" y="1634"/>
                      <a:pt x="15791" y="205"/>
                    </a:cubicBezTo>
                    <a:cubicBezTo>
                      <a:pt x="9314" y="-1224"/>
                      <a:pt x="2552" y="4967"/>
                      <a:pt x="551" y="14112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AA1E13D-1AE8-37E4-D448-7D8E1AED47AF}"/>
                  </a:ext>
                </a:extLst>
              </p:cNvPr>
              <p:cNvSpPr/>
              <p:nvPr/>
            </p:nvSpPr>
            <p:spPr>
              <a:xfrm>
                <a:off x="11755995" y="4532550"/>
                <a:ext cx="30927" cy="27214"/>
              </a:xfrm>
              <a:custGeom>
                <a:avLst/>
                <a:gdLst>
                  <a:gd name="connsiteX0" fmla="*/ 8892 w 30927"/>
                  <a:gd name="connsiteY0" fmla="*/ 3731 h 27214"/>
                  <a:gd name="connsiteX1" fmla="*/ 1462 w 30927"/>
                  <a:gd name="connsiteY1" fmla="*/ 22971 h 27214"/>
                  <a:gd name="connsiteX2" fmla="*/ 22036 w 30927"/>
                  <a:gd name="connsiteY2" fmla="*/ 23447 h 27214"/>
                  <a:gd name="connsiteX3" fmla="*/ 29466 w 30927"/>
                  <a:gd name="connsiteY3" fmla="*/ 4207 h 27214"/>
                  <a:gd name="connsiteX4" fmla="*/ 8892 w 30927"/>
                  <a:gd name="connsiteY4" fmla="*/ 3731 h 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27" h="27214">
                    <a:moveTo>
                      <a:pt x="8892" y="3731"/>
                    </a:moveTo>
                    <a:cubicBezTo>
                      <a:pt x="1176" y="8874"/>
                      <a:pt x="-2157" y="17542"/>
                      <a:pt x="1462" y="22971"/>
                    </a:cubicBezTo>
                    <a:cubicBezTo>
                      <a:pt x="5082" y="28400"/>
                      <a:pt x="14321" y="28686"/>
                      <a:pt x="22036" y="23447"/>
                    </a:cubicBezTo>
                    <a:cubicBezTo>
                      <a:pt x="29751" y="18304"/>
                      <a:pt x="33085" y="9636"/>
                      <a:pt x="29466" y="4207"/>
                    </a:cubicBezTo>
                    <a:cubicBezTo>
                      <a:pt x="25941" y="-1222"/>
                      <a:pt x="16702" y="-1413"/>
                      <a:pt x="8892" y="373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3836AAA-0A85-B8E7-FF01-A683F421DE65}"/>
                  </a:ext>
                </a:extLst>
              </p:cNvPr>
              <p:cNvSpPr/>
              <p:nvPr/>
            </p:nvSpPr>
            <p:spPr>
              <a:xfrm>
                <a:off x="11754874" y="4647267"/>
                <a:ext cx="33361" cy="24343"/>
              </a:xfrm>
              <a:custGeom>
                <a:avLst/>
                <a:gdLst>
                  <a:gd name="connsiteX0" fmla="*/ 19253 w 33361"/>
                  <a:gd name="connsiteY0" fmla="*/ 551 h 24343"/>
                  <a:gd name="connsiteX1" fmla="*/ 203 w 33361"/>
                  <a:gd name="connsiteY1" fmla="*/ 8552 h 24343"/>
                  <a:gd name="connsiteX2" fmla="*/ 14109 w 33361"/>
                  <a:gd name="connsiteY2" fmla="*/ 23792 h 24343"/>
                  <a:gd name="connsiteX3" fmla="*/ 33159 w 33361"/>
                  <a:gd name="connsiteY3" fmla="*/ 15791 h 24343"/>
                  <a:gd name="connsiteX4" fmla="*/ 19253 w 33361"/>
                  <a:gd name="connsiteY4" fmla="*/ 551 h 2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61" h="24343">
                    <a:moveTo>
                      <a:pt x="19253" y="551"/>
                    </a:moveTo>
                    <a:cubicBezTo>
                      <a:pt x="10204" y="-1449"/>
                      <a:pt x="1631" y="2171"/>
                      <a:pt x="203" y="8552"/>
                    </a:cubicBezTo>
                    <a:cubicBezTo>
                      <a:pt x="-1226" y="14934"/>
                      <a:pt x="5060" y="21792"/>
                      <a:pt x="14109" y="23792"/>
                    </a:cubicBezTo>
                    <a:cubicBezTo>
                      <a:pt x="23158" y="25792"/>
                      <a:pt x="31730" y="22173"/>
                      <a:pt x="33159" y="15791"/>
                    </a:cubicBezTo>
                    <a:cubicBezTo>
                      <a:pt x="34588" y="9410"/>
                      <a:pt x="28301" y="2552"/>
                      <a:pt x="19253" y="55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C6D1EE39-B559-9CD0-8283-9B95B8245447}"/>
                  </a:ext>
                </a:extLst>
              </p:cNvPr>
              <p:cNvSpPr/>
              <p:nvPr/>
            </p:nvSpPr>
            <p:spPr>
              <a:xfrm>
                <a:off x="11685076" y="4736447"/>
                <a:ext cx="27929" cy="30291"/>
              </a:xfrm>
              <a:custGeom>
                <a:avLst/>
                <a:gdLst>
                  <a:gd name="connsiteX0" fmla="*/ 23328 w 27929"/>
                  <a:gd name="connsiteY0" fmla="*/ 7859 h 30291"/>
                  <a:gd name="connsiteX1" fmla="*/ 3611 w 27929"/>
                  <a:gd name="connsiteY1" fmla="*/ 1858 h 30291"/>
                  <a:gd name="connsiteX2" fmla="*/ 4564 w 27929"/>
                  <a:gd name="connsiteY2" fmla="*/ 22432 h 30291"/>
                  <a:gd name="connsiteX3" fmla="*/ 24280 w 27929"/>
                  <a:gd name="connsiteY3" fmla="*/ 28433 h 30291"/>
                  <a:gd name="connsiteX4" fmla="*/ 23328 w 27929"/>
                  <a:gd name="connsiteY4" fmla="*/ 7859 h 3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29" h="30291">
                    <a:moveTo>
                      <a:pt x="23328" y="7859"/>
                    </a:moveTo>
                    <a:cubicBezTo>
                      <a:pt x="17613" y="525"/>
                      <a:pt x="8755" y="-2142"/>
                      <a:pt x="3611" y="1858"/>
                    </a:cubicBezTo>
                    <a:cubicBezTo>
                      <a:pt x="-1532" y="5859"/>
                      <a:pt x="-1151" y="15098"/>
                      <a:pt x="4564" y="22432"/>
                    </a:cubicBezTo>
                    <a:cubicBezTo>
                      <a:pt x="10279" y="29767"/>
                      <a:pt x="19137" y="32434"/>
                      <a:pt x="24280" y="28433"/>
                    </a:cubicBezTo>
                    <a:cubicBezTo>
                      <a:pt x="29519" y="24337"/>
                      <a:pt x="29043" y="15193"/>
                      <a:pt x="23328" y="78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8" name="Graphic 11">
              <a:extLst>
                <a:ext uri="{FF2B5EF4-FFF2-40B4-BE49-F238E27FC236}">
                  <a16:creationId xmlns:a16="http://schemas.microsoft.com/office/drawing/2014/main" id="{324CC30E-AFE3-2BA3-F932-332926AB5F6D}"/>
                </a:ext>
              </a:extLst>
            </p:cNvPr>
            <p:cNvGrpSpPr/>
            <p:nvPr/>
          </p:nvGrpSpPr>
          <p:grpSpPr>
            <a:xfrm>
              <a:off x="11420368" y="4315586"/>
              <a:ext cx="393477" cy="85630"/>
              <a:chOff x="11420368" y="4315586"/>
              <a:chExt cx="393477" cy="85630"/>
            </a:xfrm>
            <a:solidFill>
              <a:srgbClr val="C73887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97537F47-D0E8-D90A-3A90-BCB850134330}"/>
                  </a:ext>
                </a:extLst>
              </p:cNvPr>
              <p:cNvSpPr/>
              <p:nvPr/>
            </p:nvSpPr>
            <p:spPr>
              <a:xfrm>
                <a:off x="11728121" y="4315586"/>
                <a:ext cx="85725" cy="85630"/>
              </a:xfrm>
              <a:custGeom>
                <a:avLst/>
                <a:gdLst>
                  <a:gd name="connsiteX0" fmla="*/ 85725 w 85725"/>
                  <a:gd name="connsiteY0" fmla="*/ 42863 h 85630"/>
                  <a:gd name="connsiteX1" fmla="*/ 42863 w 85725"/>
                  <a:gd name="connsiteY1" fmla="*/ 0 h 85630"/>
                  <a:gd name="connsiteX2" fmla="*/ 0 w 85725"/>
                  <a:gd name="connsiteY2" fmla="*/ 42863 h 85630"/>
                  <a:gd name="connsiteX3" fmla="*/ 42863 w 85725"/>
                  <a:gd name="connsiteY3" fmla="*/ 85630 h 85630"/>
                  <a:gd name="connsiteX4" fmla="*/ 85725 w 85725"/>
                  <a:gd name="connsiteY4" fmla="*/ 42863 h 8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630">
                    <a:moveTo>
                      <a:pt x="85725" y="42863"/>
                    </a:moveTo>
                    <a:cubicBezTo>
                      <a:pt x="85725" y="19241"/>
                      <a:pt x="66580" y="0"/>
                      <a:pt x="42863" y="0"/>
                    </a:cubicBezTo>
                    <a:cubicBezTo>
                      <a:pt x="19241" y="0"/>
                      <a:pt x="0" y="19145"/>
                      <a:pt x="0" y="42863"/>
                    </a:cubicBezTo>
                    <a:cubicBezTo>
                      <a:pt x="0" y="66485"/>
                      <a:pt x="19145" y="85630"/>
                      <a:pt x="42863" y="85630"/>
                    </a:cubicBezTo>
                    <a:cubicBezTo>
                      <a:pt x="66580" y="85725"/>
                      <a:pt x="85725" y="66580"/>
                      <a:pt x="85725" y="428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298DB10-96FE-F3BA-02D2-39679E406E2D}"/>
                  </a:ext>
                </a:extLst>
              </p:cNvPr>
              <p:cNvSpPr/>
              <p:nvPr/>
            </p:nvSpPr>
            <p:spPr>
              <a:xfrm>
                <a:off x="11420368" y="4315586"/>
                <a:ext cx="85629" cy="85630"/>
              </a:xfrm>
              <a:custGeom>
                <a:avLst/>
                <a:gdLst>
                  <a:gd name="connsiteX0" fmla="*/ 85630 w 85629"/>
                  <a:gd name="connsiteY0" fmla="*/ 42863 h 85630"/>
                  <a:gd name="connsiteX1" fmla="*/ 42767 w 85629"/>
                  <a:gd name="connsiteY1" fmla="*/ 0 h 85630"/>
                  <a:gd name="connsiteX2" fmla="*/ 0 w 85629"/>
                  <a:gd name="connsiteY2" fmla="*/ 42863 h 85630"/>
                  <a:gd name="connsiteX3" fmla="*/ 42767 w 85629"/>
                  <a:gd name="connsiteY3" fmla="*/ 85630 h 85630"/>
                  <a:gd name="connsiteX4" fmla="*/ 85630 w 85629"/>
                  <a:gd name="connsiteY4" fmla="*/ 42863 h 8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630">
                    <a:moveTo>
                      <a:pt x="85630" y="42863"/>
                    </a:moveTo>
                    <a:cubicBezTo>
                      <a:pt x="85630" y="19241"/>
                      <a:pt x="66484" y="0"/>
                      <a:pt x="42767" y="0"/>
                    </a:cubicBezTo>
                    <a:cubicBezTo>
                      <a:pt x="19145" y="0"/>
                      <a:pt x="0" y="19145"/>
                      <a:pt x="0" y="42863"/>
                    </a:cubicBezTo>
                    <a:cubicBezTo>
                      <a:pt x="0" y="66485"/>
                      <a:pt x="19145" y="85630"/>
                      <a:pt x="42767" y="85630"/>
                    </a:cubicBezTo>
                    <a:cubicBezTo>
                      <a:pt x="66484" y="85725"/>
                      <a:pt x="85630" y="66580"/>
                      <a:pt x="85630" y="428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1" name="Graphic 11">
              <a:extLst>
                <a:ext uri="{FF2B5EF4-FFF2-40B4-BE49-F238E27FC236}">
                  <a16:creationId xmlns:a16="http://schemas.microsoft.com/office/drawing/2014/main" id="{66A6A8A2-1A8F-5770-2E10-90DFC9AE2F78}"/>
                </a:ext>
              </a:extLst>
            </p:cNvPr>
            <p:cNvGrpSpPr/>
            <p:nvPr/>
          </p:nvGrpSpPr>
          <p:grpSpPr>
            <a:xfrm>
              <a:off x="11420368" y="4806695"/>
              <a:ext cx="393477" cy="85725"/>
              <a:chOff x="11420368" y="4806695"/>
              <a:chExt cx="393477" cy="85725"/>
            </a:xfrm>
            <a:solidFill>
              <a:srgbClr val="C73887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9D7FDD7-9B5F-2D6E-FD4D-2560E71309E0}"/>
                  </a:ext>
                </a:extLst>
              </p:cNvPr>
              <p:cNvSpPr/>
              <p:nvPr/>
            </p:nvSpPr>
            <p:spPr>
              <a:xfrm>
                <a:off x="11728121" y="4806695"/>
                <a:ext cx="85725" cy="85725"/>
              </a:xfrm>
              <a:custGeom>
                <a:avLst/>
                <a:gdLst>
                  <a:gd name="connsiteX0" fmla="*/ 85725 w 85725"/>
                  <a:gd name="connsiteY0" fmla="*/ 42863 h 85725"/>
                  <a:gd name="connsiteX1" fmla="*/ 42863 w 85725"/>
                  <a:gd name="connsiteY1" fmla="*/ 85725 h 85725"/>
                  <a:gd name="connsiteX2" fmla="*/ 0 w 85725"/>
                  <a:gd name="connsiteY2" fmla="*/ 42863 h 85725"/>
                  <a:gd name="connsiteX3" fmla="*/ 42863 w 85725"/>
                  <a:gd name="connsiteY3" fmla="*/ 0 h 85725"/>
                  <a:gd name="connsiteX4" fmla="*/ 85725 w 85725"/>
                  <a:gd name="connsiteY4" fmla="*/ 428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5725" y="42863"/>
                    </a:moveTo>
                    <a:cubicBezTo>
                      <a:pt x="85725" y="66484"/>
                      <a:pt x="66580" y="85725"/>
                      <a:pt x="42863" y="85725"/>
                    </a:cubicBezTo>
                    <a:cubicBezTo>
                      <a:pt x="19241" y="85725"/>
                      <a:pt x="0" y="66580"/>
                      <a:pt x="0" y="42863"/>
                    </a:cubicBezTo>
                    <a:cubicBezTo>
                      <a:pt x="0" y="19240"/>
                      <a:pt x="19145" y="0"/>
                      <a:pt x="42863" y="0"/>
                    </a:cubicBezTo>
                    <a:cubicBezTo>
                      <a:pt x="66580" y="0"/>
                      <a:pt x="85725" y="19145"/>
                      <a:pt x="85725" y="428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E95295A-23DA-E2D9-106F-47EC9DECEF06}"/>
                  </a:ext>
                </a:extLst>
              </p:cNvPr>
              <p:cNvSpPr/>
              <p:nvPr/>
            </p:nvSpPr>
            <p:spPr>
              <a:xfrm>
                <a:off x="11420368" y="4806695"/>
                <a:ext cx="85629" cy="85725"/>
              </a:xfrm>
              <a:custGeom>
                <a:avLst/>
                <a:gdLst>
                  <a:gd name="connsiteX0" fmla="*/ 85630 w 85629"/>
                  <a:gd name="connsiteY0" fmla="*/ 42863 h 85725"/>
                  <a:gd name="connsiteX1" fmla="*/ 42767 w 85629"/>
                  <a:gd name="connsiteY1" fmla="*/ 85725 h 85725"/>
                  <a:gd name="connsiteX2" fmla="*/ 0 w 85629"/>
                  <a:gd name="connsiteY2" fmla="*/ 42863 h 85725"/>
                  <a:gd name="connsiteX3" fmla="*/ 42767 w 85629"/>
                  <a:gd name="connsiteY3" fmla="*/ 0 h 85725"/>
                  <a:gd name="connsiteX4" fmla="*/ 85630 w 85629"/>
                  <a:gd name="connsiteY4" fmla="*/ 428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725">
                    <a:moveTo>
                      <a:pt x="85630" y="42863"/>
                    </a:moveTo>
                    <a:cubicBezTo>
                      <a:pt x="85630" y="66484"/>
                      <a:pt x="66484" y="85725"/>
                      <a:pt x="42767" y="85725"/>
                    </a:cubicBezTo>
                    <a:cubicBezTo>
                      <a:pt x="19145" y="85725"/>
                      <a:pt x="0" y="66580"/>
                      <a:pt x="0" y="42863"/>
                    </a:cubicBezTo>
                    <a:cubicBezTo>
                      <a:pt x="0" y="19240"/>
                      <a:pt x="19145" y="0"/>
                      <a:pt x="42767" y="0"/>
                    </a:cubicBezTo>
                    <a:cubicBezTo>
                      <a:pt x="66484" y="0"/>
                      <a:pt x="85630" y="19145"/>
                      <a:pt x="85630" y="428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4" name="Graphic 11">
            <a:extLst>
              <a:ext uri="{FF2B5EF4-FFF2-40B4-BE49-F238E27FC236}">
                <a16:creationId xmlns:a16="http://schemas.microsoft.com/office/drawing/2014/main" id="{9012D39C-9520-5CC0-8E14-DACABF66FA3A}"/>
              </a:ext>
            </a:extLst>
          </p:cNvPr>
          <p:cNvGrpSpPr/>
          <p:nvPr/>
        </p:nvGrpSpPr>
        <p:grpSpPr>
          <a:xfrm>
            <a:off x="11345577" y="3447018"/>
            <a:ext cx="543058" cy="1140560"/>
            <a:chOff x="11345577" y="2859195"/>
            <a:chExt cx="543058" cy="1140560"/>
          </a:xfrm>
        </p:grpSpPr>
        <p:grpSp>
          <p:nvGrpSpPr>
            <p:cNvPr id="155" name="Graphic 11">
              <a:extLst>
                <a:ext uri="{FF2B5EF4-FFF2-40B4-BE49-F238E27FC236}">
                  <a16:creationId xmlns:a16="http://schemas.microsoft.com/office/drawing/2014/main" id="{4BFAA5A0-B187-FDF6-50A7-6CD7D5CEC7B4}"/>
                </a:ext>
              </a:extLst>
            </p:cNvPr>
            <p:cNvGrpSpPr/>
            <p:nvPr/>
          </p:nvGrpSpPr>
          <p:grpSpPr>
            <a:xfrm>
              <a:off x="11345577" y="2859195"/>
              <a:ext cx="543058" cy="395591"/>
              <a:chOff x="11345577" y="2859195"/>
              <a:chExt cx="543058" cy="395591"/>
            </a:xfrm>
          </p:grpSpPr>
          <p:grpSp>
            <p:nvGrpSpPr>
              <p:cNvPr id="156" name="Graphic 11">
                <a:extLst>
                  <a:ext uri="{FF2B5EF4-FFF2-40B4-BE49-F238E27FC236}">
                    <a16:creationId xmlns:a16="http://schemas.microsoft.com/office/drawing/2014/main" id="{215A0225-5694-FF4B-7A4B-9A7A8618E164}"/>
                  </a:ext>
                </a:extLst>
              </p:cNvPr>
              <p:cNvGrpSpPr/>
              <p:nvPr/>
            </p:nvGrpSpPr>
            <p:grpSpPr>
              <a:xfrm>
                <a:off x="11345577" y="2859195"/>
                <a:ext cx="268528" cy="395591"/>
                <a:chOff x="11345577" y="2859195"/>
                <a:chExt cx="268528" cy="395591"/>
              </a:xfrm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B757C1E8-CF47-5E9A-6546-363E7E82B0AA}"/>
                    </a:ext>
                  </a:extLst>
                </p:cNvPr>
                <p:cNvSpPr/>
                <p:nvPr/>
              </p:nvSpPr>
              <p:spPr>
                <a:xfrm>
                  <a:off x="11345577" y="2859195"/>
                  <a:ext cx="268528" cy="395591"/>
                </a:xfrm>
                <a:custGeom>
                  <a:avLst/>
                  <a:gdLst>
                    <a:gd name="connsiteX0" fmla="*/ 97269 w 268528"/>
                    <a:gd name="connsiteY0" fmla="*/ 200805 h 395591"/>
                    <a:gd name="connsiteX1" fmla="*/ 248431 w 268528"/>
                    <a:gd name="connsiteY1" fmla="*/ 395592 h 395591"/>
                    <a:gd name="connsiteX2" fmla="*/ 268529 w 268528"/>
                    <a:gd name="connsiteY2" fmla="*/ 251574 h 395591"/>
                    <a:gd name="connsiteX3" fmla="*/ 237001 w 268528"/>
                    <a:gd name="connsiteY3" fmla="*/ 97364 h 395591"/>
                    <a:gd name="connsiteX4" fmla="*/ 161658 w 268528"/>
                    <a:gd name="connsiteY4" fmla="*/ 2590 h 395591"/>
                    <a:gd name="connsiteX5" fmla="*/ 147847 w 268528"/>
                    <a:gd name="connsiteY5" fmla="*/ 304 h 395591"/>
                    <a:gd name="connsiteX6" fmla="*/ 132702 w 268528"/>
                    <a:gd name="connsiteY6" fmla="*/ 28593 h 395591"/>
                    <a:gd name="connsiteX7" fmla="*/ 137179 w 268528"/>
                    <a:gd name="connsiteY7" fmla="*/ 90982 h 395591"/>
                    <a:gd name="connsiteX8" fmla="*/ 50597 w 268528"/>
                    <a:gd name="connsiteY8" fmla="*/ 52501 h 395591"/>
                    <a:gd name="connsiteX9" fmla="*/ 15640 w 268528"/>
                    <a:gd name="connsiteY9" fmla="*/ 62883 h 395591"/>
                    <a:gd name="connsiteX10" fmla="*/ 210 w 268528"/>
                    <a:gd name="connsiteY10" fmla="*/ 94602 h 395591"/>
                    <a:gd name="connsiteX11" fmla="*/ 9258 w 268528"/>
                    <a:gd name="connsiteY11" fmla="*/ 115176 h 395591"/>
                    <a:gd name="connsiteX12" fmla="*/ 97269 w 268528"/>
                    <a:gd name="connsiteY12" fmla="*/ 200805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97269" y="200805"/>
                      </a:moveTo>
                      <a:cubicBezTo>
                        <a:pt x="163182" y="255669"/>
                        <a:pt x="223095" y="310819"/>
                        <a:pt x="248431" y="395592"/>
                      </a:cubicBezTo>
                      <a:cubicBezTo>
                        <a:pt x="265290" y="350253"/>
                        <a:pt x="268529" y="299294"/>
                        <a:pt x="268529" y="251574"/>
                      </a:cubicBezTo>
                      <a:cubicBezTo>
                        <a:pt x="268529" y="199853"/>
                        <a:pt x="254908" y="145465"/>
                        <a:pt x="237001" y="97364"/>
                      </a:cubicBezTo>
                      <a:cubicBezTo>
                        <a:pt x="222428" y="58407"/>
                        <a:pt x="200139" y="18402"/>
                        <a:pt x="161658" y="2590"/>
                      </a:cubicBezTo>
                      <a:cubicBezTo>
                        <a:pt x="157277" y="780"/>
                        <a:pt x="152514" y="-648"/>
                        <a:pt x="147847" y="304"/>
                      </a:cubicBezTo>
                      <a:cubicBezTo>
                        <a:pt x="136512" y="2685"/>
                        <a:pt x="133083" y="17068"/>
                        <a:pt x="132702" y="28593"/>
                      </a:cubicBezTo>
                      <a:cubicBezTo>
                        <a:pt x="131940" y="49453"/>
                        <a:pt x="133464" y="70408"/>
                        <a:pt x="137179" y="90982"/>
                      </a:cubicBezTo>
                      <a:cubicBezTo>
                        <a:pt x="116129" y="66027"/>
                        <a:pt x="83268" y="51358"/>
                        <a:pt x="50597" y="52501"/>
                      </a:cubicBezTo>
                      <a:cubicBezTo>
                        <a:pt x="38214" y="52977"/>
                        <a:pt x="25641" y="55644"/>
                        <a:pt x="15640" y="62883"/>
                      </a:cubicBezTo>
                      <a:cubicBezTo>
                        <a:pt x="5639" y="70027"/>
                        <a:pt x="-1314" y="82315"/>
                        <a:pt x="210" y="94602"/>
                      </a:cubicBezTo>
                      <a:cubicBezTo>
                        <a:pt x="1162" y="102126"/>
                        <a:pt x="5067" y="108889"/>
                        <a:pt x="9258" y="115176"/>
                      </a:cubicBezTo>
                      <a:cubicBezTo>
                        <a:pt x="32023" y="149370"/>
                        <a:pt x="65646" y="174516"/>
                        <a:pt x="97269" y="200805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17669A10-D439-199C-B1B6-0EECEFF7DBE8}"/>
                    </a:ext>
                  </a:extLst>
                </p:cNvPr>
                <p:cNvSpPr/>
                <p:nvPr/>
              </p:nvSpPr>
              <p:spPr>
                <a:xfrm>
                  <a:off x="11482661" y="2950273"/>
                  <a:ext cx="90487" cy="173735"/>
                </a:xfrm>
                <a:custGeom>
                  <a:avLst/>
                  <a:gdLst>
                    <a:gd name="connsiteX0" fmla="*/ 0 w 90487"/>
                    <a:gd name="connsiteY0" fmla="*/ 0 h 173735"/>
                    <a:gd name="connsiteX1" fmla="*/ 90488 w 90487"/>
                    <a:gd name="connsiteY1" fmla="*/ 173736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0" y="0"/>
                      </a:moveTo>
                      <a:cubicBezTo>
                        <a:pt x="58102" y="75152"/>
                        <a:pt x="90488" y="173736"/>
                        <a:pt x="90488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aphic 11">
                <a:extLst>
                  <a:ext uri="{FF2B5EF4-FFF2-40B4-BE49-F238E27FC236}">
                    <a16:creationId xmlns:a16="http://schemas.microsoft.com/office/drawing/2014/main" id="{1C00DC04-B017-5ECD-97CB-C0F7072E2798}"/>
                  </a:ext>
                </a:extLst>
              </p:cNvPr>
              <p:cNvGrpSpPr/>
              <p:nvPr/>
            </p:nvGrpSpPr>
            <p:grpSpPr>
              <a:xfrm>
                <a:off x="11620107" y="2859195"/>
                <a:ext cx="268528" cy="395591"/>
                <a:chOff x="11620107" y="2859195"/>
                <a:chExt cx="268528" cy="395591"/>
              </a:xfrm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727F46EB-BC14-1E89-0CB3-33BD8DF2EF3E}"/>
                    </a:ext>
                  </a:extLst>
                </p:cNvPr>
                <p:cNvSpPr/>
                <p:nvPr/>
              </p:nvSpPr>
              <p:spPr>
                <a:xfrm>
                  <a:off x="11620107" y="2859195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200805 h 395591"/>
                    <a:gd name="connsiteX1" fmla="*/ 20098 w 268528"/>
                    <a:gd name="connsiteY1" fmla="*/ 395592 h 395591"/>
                    <a:gd name="connsiteX2" fmla="*/ 0 w 268528"/>
                    <a:gd name="connsiteY2" fmla="*/ 251574 h 395591"/>
                    <a:gd name="connsiteX3" fmla="*/ 31528 w 268528"/>
                    <a:gd name="connsiteY3" fmla="*/ 97364 h 395591"/>
                    <a:gd name="connsiteX4" fmla="*/ 106870 w 268528"/>
                    <a:gd name="connsiteY4" fmla="*/ 2590 h 395591"/>
                    <a:gd name="connsiteX5" fmla="*/ 120682 w 268528"/>
                    <a:gd name="connsiteY5" fmla="*/ 304 h 395591"/>
                    <a:gd name="connsiteX6" fmla="*/ 135827 w 268528"/>
                    <a:gd name="connsiteY6" fmla="*/ 28593 h 395591"/>
                    <a:gd name="connsiteX7" fmla="*/ 131350 w 268528"/>
                    <a:gd name="connsiteY7" fmla="*/ 90982 h 395591"/>
                    <a:gd name="connsiteX8" fmla="*/ 217932 w 268528"/>
                    <a:gd name="connsiteY8" fmla="*/ 52501 h 395591"/>
                    <a:gd name="connsiteX9" fmla="*/ 252889 w 268528"/>
                    <a:gd name="connsiteY9" fmla="*/ 62883 h 395591"/>
                    <a:gd name="connsiteX10" fmla="*/ 268319 w 268528"/>
                    <a:gd name="connsiteY10" fmla="*/ 94602 h 395591"/>
                    <a:gd name="connsiteX11" fmla="*/ 259271 w 268528"/>
                    <a:gd name="connsiteY11" fmla="*/ 115176 h 395591"/>
                    <a:gd name="connsiteX12" fmla="*/ 171260 w 268528"/>
                    <a:gd name="connsiteY12" fmla="*/ 200805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200805"/>
                      </a:moveTo>
                      <a:cubicBezTo>
                        <a:pt x="105346" y="255669"/>
                        <a:pt x="45434" y="310819"/>
                        <a:pt x="20098" y="395592"/>
                      </a:cubicBezTo>
                      <a:cubicBezTo>
                        <a:pt x="3239" y="350253"/>
                        <a:pt x="0" y="299294"/>
                        <a:pt x="0" y="251574"/>
                      </a:cubicBezTo>
                      <a:cubicBezTo>
                        <a:pt x="0" y="199853"/>
                        <a:pt x="13621" y="145465"/>
                        <a:pt x="31528" y="97364"/>
                      </a:cubicBezTo>
                      <a:cubicBezTo>
                        <a:pt x="46101" y="58407"/>
                        <a:pt x="68390" y="18402"/>
                        <a:pt x="106870" y="2590"/>
                      </a:cubicBezTo>
                      <a:cubicBezTo>
                        <a:pt x="111252" y="780"/>
                        <a:pt x="116015" y="-648"/>
                        <a:pt x="120682" y="304"/>
                      </a:cubicBezTo>
                      <a:cubicBezTo>
                        <a:pt x="132017" y="2685"/>
                        <a:pt x="135446" y="17068"/>
                        <a:pt x="135827" y="28593"/>
                      </a:cubicBezTo>
                      <a:cubicBezTo>
                        <a:pt x="136589" y="49453"/>
                        <a:pt x="135065" y="70408"/>
                        <a:pt x="131350" y="90982"/>
                      </a:cubicBezTo>
                      <a:cubicBezTo>
                        <a:pt x="152400" y="66027"/>
                        <a:pt x="185261" y="51358"/>
                        <a:pt x="217932" y="52501"/>
                      </a:cubicBezTo>
                      <a:cubicBezTo>
                        <a:pt x="230315" y="52977"/>
                        <a:pt x="242888" y="55644"/>
                        <a:pt x="252889" y="62883"/>
                      </a:cubicBezTo>
                      <a:cubicBezTo>
                        <a:pt x="262890" y="70027"/>
                        <a:pt x="269843" y="82315"/>
                        <a:pt x="268319" y="94602"/>
                      </a:cubicBezTo>
                      <a:cubicBezTo>
                        <a:pt x="267367" y="102126"/>
                        <a:pt x="263462" y="108889"/>
                        <a:pt x="259271" y="115176"/>
                      </a:cubicBezTo>
                      <a:cubicBezTo>
                        <a:pt x="236506" y="149370"/>
                        <a:pt x="202883" y="174516"/>
                        <a:pt x="171260" y="20080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4ADFB1DE-B1C5-8043-8857-43F873133A2C}"/>
                    </a:ext>
                  </a:extLst>
                </p:cNvPr>
                <p:cNvSpPr/>
                <p:nvPr/>
              </p:nvSpPr>
              <p:spPr>
                <a:xfrm>
                  <a:off x="11661160" y="2950273"/>
                  <a:ext cx="90487" cy="173735"/>
                </a:xfrm>
                <a:custGeom>
                  <a:avLst/>
                  <a:gdLst>
                    <a:gd name="connsiteX0" fmla="*/ 90488 w 90487"/>
                    <a:gd name="connsiteY0" fmla="*/ 0 h 173735"/>
                    <a:gd name="connsiteX1" fmla="*/ 0 w 90487"/>
                    <a:gd name="connsiteY1" fmla="*/ 173736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90488" y="0"/>
                      </a:moveTo>
                      <a:cubicBezTo>
                        <a:pt x="32385" y="75152"/>
                        <a:pt x="0" y="173736"/>
                        <a:pt x="0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2" name="Graphic 11">
              <a:extLst>
                <a:ext uri="{FF2B5EF4-FFF2-40B4-BE49-F238E27FC236}">
                  <a16:creationId xmlns:a16="http://schemas.microsoft.com/office/drawing/2014/main" id="{78D19B4E-FC07-899C-14A3-7A6D6EB29C41}"/>
                </a:ext>
              </a:extLst>
            </p:cNvPr>
            <p:cNvGrpSpPr/>
            <p:nvPr/>
          </p:nvGrpSpPr>
          <p:grpSpPr>
            <a:xfrm>
              <a:off x="11345577" y="3604164"/>
              <a:ext cx="543058" cy="395591"/>
              <a:chOff x="11345577" y="3604164"/>
              <a:chExt cx="543058" cy="395591"/>
            </a:xfrm>
          </p:grpSpPr>
          <p:grpSp>
            <p:nvGrpSpPr>
              <p:cNvPr id="163" name="Graphic 11">
                <a:extLst>
                  <a:ext uri="{FF2B5EF4-FFF2-40B4-BE49-F238E27FC236}">
                    <a16:creationId xmlns:a16="http://schemas.microsoft.com/office/drawing/2014/main" id="{3BBD6691-00C8-9491-D8FD-1618E348404C}"/>
                  </a:ext>
                </a:extLst>
              </p:cNvPr>
              <p:cNvGrpSpPr/>
              <p:nvPr/>
            </p:nvGrpSpPr>
            <p:grpSpPr>
              <a:xfrm>
                <a:off x="11345577" y="3604164"/>
                <a:ext cx="268528" cy="395591"/>
                <a:chOff x="11345577" y="3604164"/>
                <a:chExt cx="268528" cy="395591"/>
              </a:xfrm>
            </p:grpSpPr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BF7EDD9-971A-2BF8-227D-DEEC040D7A4D}"/>
                    </a:ext>
                  </a:extLst>
                </p:cNvPr>
                <p:cNvSpPr/>
                <p:nvPr/>
              </p:nvSpPr>
              <p:spPr>
                <a:xfrm>
                  <a:off x="11345577" y="3604164"/>
                  <a:ext cx="268528" cy="395591"/>
                </a:xfrm>
                <a:custGeom>
                  <a:avLst/>
                  <a:gdLst>
                    <a:gd name="connsiteX0" fmla="*/ 97269 w 268528"/>
                    <a:gd name="connsiteY0" fmla="*/ 194786 h 395591"/>
                    <a:gd name="connsiteX1" fmla="*/ 248431 w 268528"/>
                    <a:gd name="connsiteY1" fmla="*/ 0 h 395591"/>
                    <a:gd name="connsiteX2" fmla="*/ 268529 w 268528"/>
                    <a:gd name="connsiteY2" fmla="*/ 144018 h 395591"/>
                    <a:gd name="connsiteX3" fmla="*/ 237001 w 268528"/>
                    <a:gd name="connsiteY3" fmla="*/ 298228 h 395591"/>
                    <a:gd name="connsiteX4" fmla="*/ 161658 w 268528"/>
                    <a:gd name="connsiteY4" fmla="*/ 393001 h 395591"/>
                    <a:gd name="connsiteX5" fmla="*/ 147847 w 268528"/>
                    <a:gd name="connsiteY5" fmla="*/ 395288 h 395591"/>
                    <a:gd name="connsiteX6" fmla="*/ 132702 w 268528"/>
                    <a:gd name="connsiteY6" fmla="*/ 366998 h 395591"/>
                    <a:gd name="connsiteX7" fmla="*/ 137179 w 268528"/>
                    <a:gd name="connsiteY7" fmla="*/ 304609 h 395591"/>
                    <a:gd name="connsiteX8" fmla="*/ 50597 w 268528"/>
                    <a:gd name="connsiteY8" fmla="*/ 343091 h 395591"/>
                    <a:gd name="connsiteX9" fmla="*/ 15640 w 268528"/>
                    <a:gd name="connsiteY9" fmla="*/ 332708 h 395591"/>
                    <a:gd name="connsiteX10" fmla="*/ 210 w 268528"/>
                    <a:gd name="connsiteY10" fmla="*/ 300990 h 395591"/>
                    <a:gd name="connsiteX11" fmla="*/ 9258 w 268528"/>
                    <a:gd name="connsiteY11" fmla="*/ 280416 h 395591"/>
                    <a:gd name="connsiteX12" fmla="*/ 97269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97269" y="194786"/>
                      </a:moveTo>
                      <a:cubicBezTo>
                        <a:pt x="163182" y="139922"/>
                        <a:pt x="223095" y="84772"/>
                        <a:pt x="248431" y="0"/>
                      </a:cubicBezTo>
                      <a:cubicBezTo>
                        <a:pt x="265290" y="45339"/>
                        <a:pt x="268529" y="96298"/>
                        <a:pt x="268529" y="144018"/>
                      </a:cubicBezTo>
                      <a:cubicBezTo>
                        <a:pt x="268529" y="195739"/>
                        <a:pt x="254908" y="250126"/>
                        <a:pt x="237001" y="298228"/>
                      </a:cubicBezTo>
                      <a:cubicBezTo>
                        <a:pt x="222428" y="337185"/>
                        <a:pt x="200139" y="377190"/>
                        <a:pt x="161658" y="393001"/>
                      </a:cubicBezTo>
                      <a:cubicBezTo>
                        <a:pt x="157277" y="394811"/>
                        <a:pt x="152514" y="396240"/>
                        <a:pt x="147847" y="395288"/>
                      </a:cubicBezTo>
                      <a:cubicBezTo>
                        <a:pt x="136512" y="392906"/>
                        <a:pt x="133083" y="378524"/>
                        <a:pt x="132702" y="366998"/>
                      </a:cubicBezTo>
                      <a:cubicBezTo>
                        <a:pt x="131940" y="346138"/>
                        <a:pt x="133464" y="325184"/>
                        <a:pt x="137179" y="304609"/>
                      </a:cubicBezTo>
                      <a:cubicBezTo>
                        <a:pt x="116129" y="329565"/>
                        <a:pt x="83268" y="344234"/>
                        <a:pt x="50597" y="343091"/>
                      </a:cubicBezTo>
                      <a:cubicBezTo>
                        <a:pt x="38214" y="342614"/>
                        <a:pt x="25641" y="339947"/>
                        <a:pt x="15640" y="332708"/>
                      </a:cubicBezTo>
                      <a:cubicBezTo>
                        <a:pt x="5639" y="325565"/>
                        <a:pt x="-1314" y="313277"/>
                        <a:pt x="210" y="300990"/>
                      </a:cubicBezTo>
                      <a:cubicBezTo>
                        <a:pt x="1162" y="293465"/>
                        <a:pt x="5067" y="286703"/>
                        <a:pt x="9258" y="280416"/>
                      </a:cubicBezTo>
                      <a:cubicBezTo>
                        <a:pt x="32023" y="246221"/>
                        <a:pt x="65646" y="221075"/>
                        <a:pt x="97269" y="194786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5C66C547-5B27-45E9-208C-CB7402434410}"/>
                    </a:ext>
                  </a:extLst>
                </p:cNvPr>
                <p:cNvSpPr/>
                <p:nvPr/>
              </p:nvSpPr>
              <p:spPr>
                <a:xfrm>
                  <a:off x="11482661" y="3734942"/>
                  <a:ext cx="90487" cy="173736"/>
                </a:xfrm>
                <a:custGeom>
                  <a:avLst/>
                  <a:gdLst>
                    <a:gd name="connsiteX0" fmla="*/ 0 w 90487"/>
                    <a:gd name="connsiteY0" fmla="*/ 173736 h 173736"/>
                    <a:gd name="connsiteX1" fmla="*/ 90488 w 90487"/>
                    <a:gd name="connsiteY1" fmla="*/ 0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0" y="173736"/>
                      </a:moveTo>
                      <a:cubicBezTo>
                        <a:pt x="58102" y="98584"/>
                        <a:pt x="90488" y="0"/>
                        <a:pt x="90488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aphic 11">
                <a:extLst>
                  <a:ext uri="{FF2B5EF4-FFF2-40B4-BE49-F238E27FC236}">
                    <a16:creationId xmlns:a16="http://schemas.microsoft.com/office/drawing/2014/main" id="{55B3EE28-21FB-15E1-7330-BBB7E938C018}"/>
                  </a:ext>
                </a:extLst>
              </p:cNvPr>
              <p:cNvGrpSpPr/>
              <p:nvPr/>
            </p:nvGrpSpPr>
            <p:grpSpPr>
              <a:xfrm>
                <a:off x="11620107" y="3604164"/>
                <a:ext cx="268528" cy="395591"/>
                <a:chOff x="11620107" y="3604164"/>
                <a:chExt cx="268528" cy="395591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D1F9337F-1580-4935-8598-FB36DE4BB301}"/>
                    </a:ext>
                  </a:extLst>
                </p:cNvPr>
                <p:cNvSpPr/>
                <p:nvPr/>
              </p:nvSpPr>
              <p:spPr>
                <a:xfrm>
                  <a:off x="11620107" y="3604164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194786 h 395591"/>
                    <a:gd name="connsiteX1" fmla="*/ 20098 w 268528"/>
                    <a:gd name="connsiteY1" fmla="*/ 0 h 395591"/>
                    <a:gd name="connsiteX2" fmla="*/ 0 w 268528"/>
                    <a:gd name="connsiteY2" fmla="*/ 144018 h 395591"/>
                    <a:gd name="connsiteX3" fmla="*/ 31528 w 268528"/>
                    <a:gd name="connsiteY3" fmla="*/ 298228 h 395591"/>
                    <a:gd name="connsiteX4" fmla="*/ 106870 w 268528"/>
                    <a:gd name="connsiteY4" fmla="*/ 393001 h 395591"/>
                    <a:gd name="connsiteX5" fmla="*/ 120682 w 268528"/>
                    <a:gd name="connsiteY5" fmla="*/ 395288 h 395591"/>
                    <a:gd name="connsiteX6" fmla="*/ 135827 w 268528"/>
                    <a:gd name="connsiteY6" fmla="*/ 366998 h 395591"/>
                    <a:gd name="connsiteX7" fmla="*/ 131350 w 268528"/>
                    <a:gd name="connsiteY7" fmla="*/ 304609 h 395591"/>
                    <a:gd name="connsiteX8" fmla="*/ 217932 w 268528"/>
                    <a:gd name="connsiteY8" fmla="*/ 343091 h 395591"/>
                    <a:gd name="connsiteX9" fmla="*/ 252889 w 268528"/>
                    <a:gd name="connsiteY9" fmla="*/ 332708 h 395591"/>
                    <a:gd name="connsiteX10" fmla="*/ 268319 w 268528"/>
                    <a:gd name="connsiteY10" fmla="*/ 300990 h 395591"/>
                    <a:gd name="connsiteX11" fmla="*/ 259271 w 268528"/>
                    <a:gd name="connsiteY11" fmla="*/ 280416 h 395591"/>
                    <a:gd name="connsiteX12" fmla="*/ 171260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194786"/>
                      </a:moveTo>
                      <a:cubicBezTo>
                        <a:pt x="105346" y="139922"/>
                        <a:pt x="45434" y="84772"/>
                        <a:pt x="20098" y="0"/>
                      </a:cubicBezTo>
                      <a:cubicBezTo>
                        <a:pt x="3239" y="45339"/>
                        <a:pt x="0" y="96298"/>
                        <a:pt x="0" y="144018"/>
                      </a:cubicBezTo>
                      <a:cubicBezTo>
                        <a:pt x="0" y="195739"/>
                        <a:pt x="13621" y="250126"/>
                        <a:pt x="31528" y="298228"/>
                      </a:cubicBezTo>
                      <a:cubicBezTo>
                        <a:pt x="46101" y="337185"/>
                        <a:pt x="68390" y="377190"/>
                        <a:pt x="106870" y="393001"/>
                      </a:cubicBezTo>
                      <a:cubicBezTo>
                        <a:pt x="111252" y="394811"/>
                        <a:pt x="116015" y="396240"/>
                        <a:pt x="120682" y="395288"/>
                      </a:cubicBezTo>
                      <a:cubicBezTo>
                        <a:pt x="132017" y="392906"/>
                        <a:pt x="135446" y="378524"/>
                        <a:pt x="135827" y="366998"/>
                      </a:cubicBezTo>
                      <a:cubicBezTo>
                        <a:pt x="136589" y="346138"/>
                        <a:pt x="135065" y="325184"/>
                        <a:pt x="131350" y="304609"/>
                      </a:cubicBezTo>
                      <a:cubicBezTo>
                        <a:pt x="152400" y="329565"/>
                        <a:pt x="185261" y="344234"/>
                        <a:pt x="217932" y="343091"/>
                      </a:cubicBezTo>
                      <a:cubicBezTo>
                        <a:pt x="230315" y="342614"/>
                        <a:pt x="242888" y="339947"/>
                        <a:pt x="252889" y="332708"/>
                      </a:cubicBezTo>
                      <a:cubicBezTo>
                        <a:pt x="262890" y="325565"/>
                        <a:pt x="269843" y="313277"/>
                        <a:pt x="268319" y="300990"/>
                      </a:cubicBezTo>
                      <a:cubicBezTo>
                        <a:pt x="267367" y="293465"/>
                        <a:pt x="263462" y="286703"/>
                        <a:pt x="259271" y="280416"/>
                      </a:cubicBezTo>
                      <a:cubicBezTo>
                        <a:pt x="236506" y="246221"/>
                        <a:pt x="202883" y="221075"/>
                        <a:pt x="171260" y="194786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EC63C5FF-6B5E-57F7-78C9-D7CCB41E39BD}"/>
                    </a:ext>
                  </a:extLst>
                </p:cNvPr>
                <p:cNvSpPr/>
                <p:nvPr/>
              </p:nvSpPr>
              <p:spPr>
                <a:xfrm>
                  <a:off x="11661160" y="3734942"/>
                  <a:ext cx="90487" cy="173736"/>
                </a:xfrm>
                <a:custGeom>
                  <a:avLst/>
                  <a:gdLst>
                    <a:gd name="connsiteX0" fmla="*/ 90488 w 90487"/>
                    <a:gd name="connsiteY0" fmla="*/ 173736 h 173736"/>
                    <a:gd name="connsiteX1" fmla="*/ 0 w 90487"/>
                    <a:gd name="connsiteY1" fmla="*/ 0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90488" y="173736"/>
                      </a:moveTo>
                      <a:cubicBezTo>
                        <a:pt x="32385" y="98584"/>
                        <a:pt x="0" y="0"/>
                        <a:pt x="0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9" name="Graphic 11">
              <a:extLst>
                <a:ext uri="{FF2B5EF4-FFF2-40B4-BE49-F238E27FC236}">
                  <a16:creationId xmlns:a16="http://schemas.microsoft.com/office/drawing/2014/main" id="{B145A33A-3FF4-DF65-CD43-BD3BCF65E0BE}"/>
                </a:ext>
              </a:extLst>
            </p:cNvPr>
            <p:cNvGrpSpPr/>
            <p:nvPr/>
          </p:nvGrpSpPr>
          <p:grpSpPr>
            <a:xfrm>
              <a:off x="11395624" y="3208673"/>
              <a:ext cx="442884" cy="441795"/>
              <a:chOff x="11395624" y="3208673"/>
              <a:chExt cx="442884" cy="441795"/>
            </a:xfrm>
          </p:grpSpPr>
          <p:grpSp>
            <p:nvGrpSpPr>
              <p:cNvPr id="170" name="Graphic 11">
                <a:extLst>
                  <a:ext uri="{FF2B5EF4-FFF2-40B4-BE49-F238E27FC236}">
                    <a16:creationId xmlns:a16="http://schemas.microsoft.com/office/drawing/2014/main" id="{9A11835D-93DA-FE38-0161-BFD7C1576E0C}"/>
                  </a:ext>
                </a:extLst>
              </p:cNvPr>
              <p:cNvGrpSpPr/>
              <p:nvPr/>
            </p:nvGrpSpPr>
            <p:grpSpPr>
              <a:xfrm>
                <a:off x="11395624" y="3208673"/>
                <a:ext cx="442884" cy="441795"/>
                <a:chOff x="11395624" y="3208673"/>
                <a:chExt cx="442884" cy="441795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A5B0520E-A594-D188-BA7D-7043365870F5}"/>
                    </a:ext>
                  </a:extLst>
                </p:cNvPr>
                <p:cNvSpPr/>
                <p:nvPr/>
              </p:nvSpPr>
              <p:spPr>
                <a:xfrm>
                  <a:off x="11559420" y="3514819"/>
                  <a:ext cx="114946" cy="135649"/>
                </a:xfrm>
                <a:custGeom>
                  <a:avLst/>
                  <a:gdLst>
                    <a:gd name="connsiteX0" fmla="*/ 34970 w 114946"/>
                    <a:gd name="connsiteY0" fmla="*/ 4000 h 135649"/>
                    <a:gd name="connsiteX1" fmla="*/ 5919 w 114946"/>
                    <a:gd name="connsiteY1" fmla="*/ 46387 h 135649"/>
                    <a:gd name="connsiteX2" fmla="*/ 299 w 114946"/>
                    <a:gd name="connsiteY2" fmla="*/ 84868 h 135649"/>
                    <a:gd name="connsiteX3" fmla="*/ 56115 w 114946"/>
                    <a:gd name="connsiteY3" fmla="*/ 135636 h 135649"/>
                    <a:gd name="connsiteX4" fmla="*/ 109646 w 114946"/>
                    <a:gd name="connsiteY4" fmla="*/ 103823 h 135649"/>
                    <a:gd name="connsiteX5" fmla="*/ 83166 w 114946"/>
                    <a:gd name="connsiteY5" fmla="*/ 0 h 135649"/>
                    <a:gd name="connsiteX6" fmla="*/ 34970 w 114946"/>
                    <a:gd name="connsiteY6" fmla="*/ 4000 h 1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946" h="135649">
                      <a:moveTo>
                        <a:pt x="34970" y="4000"/>
                      </a:moveTo>
                      <a:cubicBezTo>
                        <a:pt x="22397" y="15907"/>
                        <a:pt x="12015" y="30194"/>
                        <a:pt x="5919" y="46387"/>
                      </a:cubicBezTo>
                      <a:cubicBezTo>
                        <a:pt x="1347" y="58579"/>
                        <a:pt x="-844" y="71819"/>
                        <a:pt x="299" y="84868"/>
                      </a:cubicBezTo>
                      <a:cubicBezTo>
                        <a:pt x="2966" y="114776"/>
                        <a:pt x="26207" y="135065"/>
                        <a:pt x="56115" y="135636"/>
                      </a:cubicBezTo>
                      <a:cubicBezTo>
                        <a:pt x="78213" y="136112"/>
                        <a:pt x="100216" y="124206"/>
                        <a:pt x="109646" y="103823"/>
                      </a:cubicBezTo>
                      <a:cubicBezTo>
                        <a:pt x="125076" y="70390"/>
                        <a:pt x="103931" y="26765"/>
                        <a:pt x="83166" y="0"/>
                      </a:cubicBezTo>
                      <a:lnTo>
                        <a:pt x="34970" y="400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241EC64A-C42A-2317-033C-73894ED22C7D}"/>
                    </a:ext>
                  </a:extLst>
                </p:cNvPr>
                <p:cNvSpPr/>
                <p:nvPr/>
              </p:nvSpPr>
              <p:spPr>
                <a:xfrm>
                  <a:off x="11659266" y="3476053"/>
                  <a:ext cx="124192" cy="134509"/>
                </a:xfrm>
                <a:custGeom>
                  <a:avLst/>
                  <a:gdLst>
                    <a:gd name="connsiteX0" fmla="*/ 750 w 124192"/>
                    <a:gd name="connsiteY0" fmla="*/ 34290 h 134509"/>
                    <a:gd name="connsiteX1" fmla="*/ 6180 w 124192"/>
                    <a:gd name="connsiteY1" fmla="*/ 85439 h 134509"/>
                    <a:gd name="connsiteX2" fmla="*/ 26849 w 124192"/>
                    <a:gd name="connsiteY2" fmla="*/ 118300 h 134509"/>
                    <a:gd name="connsiteX3" fmla="*/ 102287 w 124192"/>
                    <a:gd name="connsiteY3" fmla="*/ 120682 h 134509"/>
                    <a:gd name="connsiteX4" fmla="*/ 122289 w 124192"/>
                    <a:gd name="connsiteY4" fmla="*/ 61722 h 134509"/>
                    <a:gd name="connsiteX5" fmla="*/ 34755 w 124192"/>
                    <a:gd name="connsiteY5" fmla="*/ 0 h 134509"/>
                    <a:gd name="connsiteX6" fmla="*/ 750 w 124192"/>
                    <a:gd name="connsiteY6" fmla="*/ 34290 h 13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134509">
                      <a:moveTo>
                        <a:pt x="750" y="34290"/>
                      </a:moveTo>
                      <a:cubicBezTo>
                        <a:pt x="-1059" y="51435"/>
                        <a:pt x="274" y="69151"/>
                        <a:pt x="6180" y="85439"/>
                      </a:cubicBezTo>
                      <a:cubicBezTo>
                        <a:pt x="10561" y="97726"/>
                        <a:pt x="17610" y="109156"/>
                        <a:pt x="26849" y="118300"/>
                      </a:cubicBezTo>
                      <a:cubicBezTo>
                        <a:pt x="48280" y="139351"/>
                        <a:pt x="79141" y="139637"/>
                        <a:pt x="102287" y="120682"/>
                      </a:cubicBezTo>
                      <a:cubicBezTo>
                        <a:pt x="119337" y="106680"/>
                        <a:pt x="128385" y="83439"/>
                        <a:pt x="122289" y="61722"/>
                      </a:cubicBezTo>
                      <a:cubicBezTo>
                        <a:pt x="112288" y="26289"/>
                        <a:pt x="67902" y="6858"/>
                        <a:pt x="34755" y="0"/>
                      </a:cubicBezTo>
                      <a:lnTo>
                        <a:pt x="750" y="3429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3C46068-7C74-CDF7-177D-8B9BBD097687}"/>
                    </a:ext>
                  </a:extLst>
                </p:cNvPr>
                <p:cNvSpPr/>
                <p:nvPr/>
              </p:nvSpPr>
              <p:spPr>
                <a:xfrm>
                  <a:off x="11704403" y="3393000"/>
                  <a:ext cx="134105" cy="115303"/>
                </a:xfrm>
                <a:custGeom>
                  <a:avLst/>
                  <a:gdLst>
                    <a:gd name="connsiteX0" fmla="*/ 0 w 134105"/>
                    <a:gd name="connsiteY0" fmla="*/ 68289 h 115303"/>
                    <a:gd name="connsiteX1" fmla="*/ 37243 w 134105"/>
                    <a:gd name="connsiteY1" fmla="*/ 103627 h 115303"/>
                    <a:gd name="connsiteX2" fmla="*/ 74295 w 134105"/>
                    <a:gd name="connsiteY2" fmla="*/ 115152 h 115303"/>
                    <a:gd name="connsiteX3" fmla="*/ 133160 w 134105"/>
                    <a:gd name="connsiteY3" fmla="*/ 68003 h 115303"/>
                    <a:gd name="connsiteX4" fmla="*/ 110109 w 134105"/>
                    <a:gd name="connsiteY4" fmla="*/ 10186 h 115303"/>
                    <a:gd name="connsiteX5" fmla="*/ 3429 w 134105"/>
                    <a:gd name="connsiteY5" fmla="*/ 20093 h 115303"/>
                    <a:gd name="connsiteX6" fmla="*/ 0 w 134105"/>
                    <a:gd name="connsiteY6" fmla="*/ 68289 h 115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05" h="115303">
                      <a:moveTo>
                        <a:pt x="0" y="68289"/>
                      </a:moveTo>
                      <a:cubicBezTo>
                        <a:pt x="9716" y="82577"/>
                        <a:pt x="22289" y="95054"/>
                        <a:pt x="37243" y="103627"/>
                      </a:cubicBezTo>
                      <a:cubicBezTo>
                        <a:pt x="48577" y="110104"/>
                        <a:pt x="61341" y="114295"/>
                        <a:pt x="74295" y="115152"/>
                      </a:cubicBezTo>
                      <a:cubicBezTo>
                        <a:pt x="104203" y="117248"/>
                        <a:pt x="127921" y="97436"/>
                        <a:pt x="133160" y="68003"/>
                      </a:cubicBezTo>
                      <a:cubicBezTo>
                        <a:pt x="137065" y="46286"/>
                        <a:pt x="128778" y="22664"/>
                        <a:pt x="110109" y="10186"/>
                      </a:cubicBezTo>
                      <a:cubicBezTo>
                        <a:pt x="79534" y="-10292"/>
                        <a:pt x="33147" y="3805"/>
                        <a:pt x="3429" y="20093"/>
                      </a:cubicBezTo>
                      <a:lnTo>
                        <a:pt x="0" y="6828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181C5641-06A5-C55A-5351-6DA377862B8A}"/>
                    </a:ext>
                  </a:extLst>
                </p:cNvPr>
                <p:cNvSpPr/>
                <p:nvPr/>
              </p:nvSpPr>
              <p:spPr>
                <a:xfrm>
                  <a:off x="11677828" y="3279100"/>
                  <a:ext cx="138280" cy="120511"/>
                </a:xfrm>
                <a:custGeom>
                  <a:avLst/>
                  <a:gdLst>
                    <a:gd name="connsiteX0" fmla="*/ 28575 w 138280"/>
                    <a:gd name="connsiteY0" fmla="*/ 116085 h 120511"/>
                    <a:gd name="connsiteX1" fmla="*/ 79915 w 138280"/>
                    <a:gd name="connsiteY1" fmla="*/ 118752 h 120511"/>
                    <a:gd name="connsiteX2" fmla="*/ 115633 w 138280"/>
                    <a:gd name="connsiteY2" fmla="*/ 103417 h 120511"/>
                    <a:gd name="connsiteX3" fmla="*/ 129731 w 138280"/>
                    <a:gd name="connsiteY3" fmla="*/ 29312 h 120511"/>
                    <a:gd name="connsiteX4" fmla="*/ 74676 w 138280"/>
                    <a:gd name="connsiteY4" fmla="*/ 356 h 120511"/>
                    <a:gd name="connsiteX5" fmla="*/ 0 w 138280"/>
                    <a:gd name="connsiteY5" fmla="*/ 77128 h 120511"/>
                    <a:gd name="connsiteX6" fmla="*/ 28575 w 138280"/>
                    <a:gd name="connsiteY6" fmla="*/ 116085 h 12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280" h="120511">
                      <a:moveTo>
                        <a:pt x="28575" y="116085"/>
                      </a:moveTo>
                      <a:cubicBezTo>
                        <a:pt x="45244" y="120562"/>
                        <a:pt x="62960" y="121990"/>
                        <a:pt x="79915" y="118752"/>
                      </a:cubicBezTo>
                      <a:cubicBezTo>
                        <a:pt x="92678" y="116371"/>
                        <a:pt x="105156" y="111227"/>
                        <a:pt x="115633" y="103417"/>
                      </a:cubicBezTo>
                      <a:cubicBezTo>
                        <a:pt x="139732" y="85605"/>
                        <a:pt x="144875" y="55125"/>
                        <a:pt x="129731" y="29312"/>
                      </a:cubicBezTo>
                      <a:cubicBezTo>
                        <a:pt x="118586" y="10262"/>
                        <a:pt x="96965" y="-2311"/>
                        <a:pt x="74676" y="356"/>
                      </a:cubicBezTo>
                      <a:cubicBezTo>
                        <a:pt x="38100" y="4642"/>
                        <a:pt x="12002" y="45505"/>
                        <a:pt x="0" y="77128"/>
                      </a:cubicBezTo>
                      <a:lnTo>
                        <a:pt x="28575" y="11608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BE6B2F52-782F-A5CB-D687-83DF1A3D675D}"/>
                    </a:ext>
                  </a:extLst>
                </p:cNvPr>
                <p:cNvSpPr/>
                <p:nvPr/>
              </p:nvSpPr>
              <p:spPr>
                <a:xfrm>
                  <a:off x="11607843" y="3208673"/>
                  <a:ext cx="116683" cy="134981"/>
                </a:xfrm>
                <a:custGeom>
                  <a:avLst/>
                  <a:gdLst>
                    <a:gd name="connsiteX0" fmla="*/ 57127 w 116683"/>
                    <a:gd name="connsiteY0" fmla="*/ 134982 h 134981"/>
                    <a:gd name="connsiteX1" fmla="*/ 97894 w 116683"/>
                    <a:gd name="connsiteY1" fmla="*/ 103740 h 134981"/>
                    <a:gd name="connsiteX2" fmla="*/ 115134 w 116683"/>
                    <a:gd name="connsiteY2" fmla="*/ 68878 h 134981"/>
                    <a:gd name="connsiteX3" fmla="*/ 77796 w 116683"/>
                    <a:gd name="connsiteY3" fmla="*/ 3346 h 134981"/>
                    <a:gd name="connsiteX4" fmla="*/ 17122 w 116683"/>
                    <a:gd name="connsiteY4" fmla="*/ 17062 h 134981"/>
                    <a:gd name="connsiteX5" fmla="*/ 10168 w 116683"/>
                    <a:gd name="connsiteY5" fmla="*/ 123933 h 134981"/>
                    <a:gd name="connsiteX6" fmla="*/ 57127 w 116683"/>
                    <a:gd name="connsiteY6" fmla="*/ 134982 h 13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3" h="134981">
                      <a:moveTo>
                        <a:pt x="57127" y="134982"/>
                      </a:moveTo>
                      <a:cubicBezTo>
                        <a:pt x="72748" y="127552"/>
                        <a:pt x="87035" y="117170"/>
                        <a:pt x="97894" y="103740"/>
                      </a:cubicBezTo>
                      <a:cubicBezTo>
                        <a:pt x="106085" y="93548"/>
                        <a:pt x="112181" y="81642"/>
                        <a:pt x="115134" y="68878"/>
                      </a:cubicBezTo>
                      <a:cubicBezTo>
                        <a:pt x="121897" y="39637"/>
                        <a:pt x="105990" y="13157"/>
                        <a:pt x="77796" y="3346"/>
                      </a:cubicBezTo>
                      <a:cubicBezTo>
                        <a:pt x="56936" y="-3893"/>
                        <a:pt x="32362" y="584"/>
                        <a:pt x="17122" y="17062"/>
                      </a:cubicBezTo>
                      <a:cubicBezTo>
                        <a:pt x="-7834" y="44113"/>
                        <a:pt x="-1262" y="92119"/>
                        <a:pt x="10168" y="123933"/>
                      </a:cubicBezTo>
                      <a:lnTo>
                        <a:pt x="57127" y="134982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BC8D848B-B713-B1CB-5104-8F70DBFD1299}"/>
                    </a:ext>
                  </a:extLst>
                </p:cNvPr>
                <p:cNvSpPr/>
                <p:nvPr/>
              </p:nvSpPr>
              <p:spPr>
                <a:xfrm>
                  <a:off x="11492812" y="3213400"/>
                  <a:ext cx="117821" cy="139970"/>
                </a:xfrm>
                <a:custGeom>
                  <a:avLst/>
                  <a:gdLst>
                    <a:gd name="connsiteX0" fmla="*/ 107102 w 117821"/>
                    <a:gd name="connsiteY0" fmla="*/ 117968 h 139970"/>
                    <a:gd name="connsiteX1" fmla="*/ 117770 w 117821"/>
                    <a:gd name="connsiteY1" fmla="*/ 67676 h 139970"/>
                    <a:gd name="connsiteX2" fmla="*/ 108245 w 117821"/>
                    <a:gd name="connsiteY2" fmla="*/ 29957 h 139970"/>
                    <a:gd name="connsiteX3" fmla="*/ 37284 w 117821"/>
                    <a:gd name="connsiteY3" fmla="*/ 4335 h 139970"/>
                    <a:gd name="connsiteX4" fmla="*/ 41 w 117821"/>
                    <a:gd name="connsiteY4" fmla="*/ 54151 h 139970"/>
                    <a:gd name="connsiteX5" fmla="*/ 64144 w 117821"/>
                    <a:gd name="connsiteY5" fmla="*/ 139971 h 139970"/>
                    <a:gd name="connsiteX6" fmla="*/ 107102 w 117821"/>
                    <a:gd name="connsiteY6" fmla="*/ 117968 h 1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821" h="139970">
                      <a:moveTo>
                        <a:pt x="107102" y="117968"/>
                      </a:moveTo>
                      <a:cubicBezTo>
                        <a:pt x="114151" y="102157"/>
                        <a:pt x="118342" y="85012"/>
                        <a:pt x="117770" y="67676"/>
                      </a:cubicBezTo>
                      <a:cubicBezTo>
                        <a:pt x="117389" y="54627"/>
                        <a:pt x="114246" y="41578"/>
                        <a:pt x="108245" y="29957"/>
                      </a:cubicBezTo>
                      <a:cubicBezTo>
                        <a:pt x="94434" y="3382"/>
                        <a:pt x="65097" y="-6524"/>
                        <a:pt x="37284" y="4335"/>
                      </a:cubicBezTo>
                      <a:cubicBezTo>
                        <a:pt x="16710" y="12336"/>
                        <a:pt x="898" y="31672"/>
                        <a:pt x="41" y="54151"/>
                      </a:cubicBezTo>
                      <a:cubicBezTo>
                        <a:pt x="-1388" y="90917"/>
                        <a:pt x="34807" y="123112"/>
                        <a:pt x="64144" y="139971"/>
                      </a:cubicBezTo>
                      <a:lnTo>
                        <a:pt x="107102" y="117968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51AECF9F-425C-0C4B-8A2A-21249205F6C0}"/>
                    </a:ext>
                  </a:extLst>
                </p:cNvPr>
                <p:cNvSpPr/>
                <p:nvPr/>
              </p:nvSpPr>
              <p:spPr>
                <a:xfrm>
                  <a:off x="11408476" y="3292312"/>
                  <a:ext cx="134002" cy="119827"/>
                </a:xfrm>
                <a:custGeom>
                  <a:avLst/>
                  <a:gdLst>
                    <a:gd name="connsiteX0" fmla="*/ 134002 w 134002"/>
                    <a:gd name="connsiteY0" fmla="*/ 71917 h 119827"/>
                    <a:gd name="connsiteX1" fmla="*/ 109523 w 134002"/>
                    <a:gd name="connsiteY1" fmla="*/ 26768 h 119827"/>
                    <a:gd name="connsiteX2" fmla="*/ 77805 w 134002"/>
                    <a:gd name="connsiteY2" fmla="*/ 4289 h 119827"/>
                    <a:gd name="connsiteX3" fmla="*/ 7224 w 134002"/>
                    <a:gd name="connsiteY3" fmla="*/ 30959 h 119827"/>
                    <a:gd name="connsiteX4" fmla="*/ 11225 w 134002"/>
                    <a:gd name="connsiteY4" fmla="*/ 93062 h 119827"/>
                    <a:gd name="connsiteX5" fmla="*/ 115714 w 134002"/>
                    <a:gd name="connsiteY5" fmla="*/ 116684 h 119827"/>
                    <a:gd name="connsiteX6" fmla="*/ 134002 w 134002"/>
                    <a:gd name="connsiteY6" fmla="*/ 71917 h 11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002" h="119827">
                      <a:moveTo>
                        <a:pt x="134002" y="71917"/>
                      </a:moveTo>
                      <a:cubicBezTo>
                        <a:pt x="129144" y="55343"/>
                        <a:pt x="121143" y="39532"/>
                        <a:pt x="109523" y="26768"/>
                      </a:cubicBezTo>
                      <a:cubicBezTo>
                        <a:pt x="100760" y="17148"/>
                        <a:pt x="89901" y="9147"/>
                        <a:pt x="77805" y="4289"/>
                      </a:cubicBezTo>
                      <a:cubicBezTo>
                        <a:pt x="49992" y="-6950"/>
                        <a:pt x="21321" y="4575"/>
                        <a:pt x="7224" y="30959"/>
                      </a:cubicBezTo>
                      <a:cubicBezTo>
                        <a:pt x="-3253" y="50485"/>
                        <a:pt x="-2682" y="75441"/>
                        <a:pt x="11225" y="93062"/>
                      </a:cubicBezTo>
                      <a:cubicBezTo>
                        <a:pt x="33990" y="122018"/>
                        <a:pt x="82472" y="122971"/>
                        <a:pt x="115714" y="116684"/>
                      </a:cubicBezTo>
                      <a:lnTo>
                        <a:pt x="134002" y="7191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26362810-B5D1-8A6C-023E-BE80B2E59119}"/>
                    </a:ext>
                  </a:extLst>
                </p:cNvPr>
                <p:cNvSpPr/>
                <p:nvPr/>
              </p:nvSpPr>
              <p:spPr>
                <a:xfrm>
                  <a:off x="11395624" y="3407299"/>
                  <a:ext cx="139710" cy="116023"/>
                </a:xfrm>
                <a:custGeom>
                  <a:avLst/>
                  <a:gdLst>
                    <a:gd name="connsiteX0" fmla="*/ 124566 w 139710"/>
                    <a:gd name="connsiteY0" fmla="*/ 19224 h 116023"/>
                    <a:gd name="connsiteX1" fmla="*/ 76560 w 139710"/>
                    <a:gd name="connsiteY1" fmla="*/ 745 h 116023"/>
                    <a:gd name="connsiteX2" fmla="*/ 37888 w 139710"/>
                    <a:gd name="connsiteY2" fmla="*/ 4269 h 116023"/>
                    <a:gd name="connsiteX3" fmla="*/ 1503 w 139710"/>
                    <a:gd name="connsiteY3" fmla="*/ 70373 h 116023"/>
                    <a:gd name="connsiteX4" fmla="*/ 44937 w 139710"/>
                    <a:gd name="connsiteY4" fmla="*/ 114950 h 116023"/>
                    <a:gd name="connsiteX5" fmla="*/ 139710 w 139710"/>
                    <a:gd name="connsiteY5" fmla="*/ 65039 h 116023"/>
                    <a:gd name="connsiteX6" fmla="*/ 124566 w 139710"/>
                    <a:gd name="connsiteY6" fmla="*/ 19224 h 116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710" h="116023">
                      <a:moveTo>
                        <a:pt x="124566" y="19224"/>
                      </a:moveTo>
                      <a:cubicBezTo>
                        <a:pt x="110088" y="9794"/>
                        <a:pt x="93705" y="3031"/>
                        <a:pt x="76560" y="745"/>
                      </a:cubicBezTo>
                      <a:cubicBezTo>
                        <a:pt x="63606" y="-874"/>
                        <a:pt x="50271" y="78"/>
                        <a:pt x="37888" y="4269"/>
                      </a:cubicBezTo>
                      <a:cubicBezTo>
                        <a:pt x="9408" y="13794"/>
                        <a:pt x="-4879" y="41131"/>
                        <a:pt x="1503" y="70373"/>
                      </a:cubicBezTo>
                      <a:cubicBezTo>
                        <a:pt x="6170" y="91995"/>
                        <a:pt x="22839" y="110568"/>
                        <a:pt x="44937" y="114950"/>
                      </a:cubicBezTo>
                      <a:cubicBezTo>
                        <a:pt x="81036" y="122189"/>
                        <a:pt x="118470" y="91423"/>
                        <a:pt x="139710" y="65039"/>
                      </a:cubicBezTo>
                      <a:lnTo>
                        <a:pt x="124566" y="19224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D27D3F75-50D9-865C-3BCA-D1F9D45450FB}"/>
                    </a:ext>
                  </a:extLst>
                </p:cNvPr>
                <p:cNvSpPr/>
                <p:nvPr/>
              </p:nvSpPr>
              <p:spPr>
                <a:xfrm>
                  <a:off x="11459745" y="3488340"/>
                  <a:ext cx="125285" cy="131191"/>
                </a:xfrm>
                <a:custGeom>
                  <a:avLst/>
                  <a:gdLst>
                    <a:gd name="connsiteX0" fmla="*/ 83877 w 125285"/>
                    <a:gd name="connsiteY0" fmla="*/ 0 h 131191"/>
                    <a:gd name="connsiteX1" fmla="*/ 35394 w 125285"/>
                    <a:gd name="connsiteY1" fmla="*/ 17145 h 131191"/>
                    <a:gd name="connsiteX2" fmla="*/ 8248 w 125285"/>
                    <a:gd name="connsiteY2" fmla="*/ 44958 h 131191"/>
                    <a:gd name="connsiteX3" fmla="*/ 23488 w 125285"/>
                    <a:gd name="connsiteY3" fmla="*/ 118872 h 131191"/>
                    <a:gd name="connsiteX4" fmla="*/ 85496 w 125285"/>
                    <a:gd name="connsiteY4" fmla="*/ 124587 h 131191"/>
                    <a:gd name="connsiteX5" fmla="*/ 125215 w 125285"/>
                    <a:gd name="connsiteY5" fmla="*/ 25146 h 131191"/>
                    <a:gd name="connsiteX6" fmla="*/ 83877 w 125285"/>
                    <a:gd name="connsiteY6" fmla="*/ 0 h 1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85" h="131191">
                      <a:moveTo>
                        <a:pt x="83877" y="0"/>
                      </a:moveTo>
                      <a:cubicBezTo>
                        <a:pt x="66732" y="2191"/>
                        <a:pt x="49872" y="7715"/>
                        <a:pt x="35394" y="17145"/>
                      </a:cubicBezTo>
                      <a:cubicBezTo>
                        <a:pt x="24536" y="24289"/>
                        <a:pt x="14916" y="33719"/>
                        <a:pt x="8248" y="44958"/>
                      </a:cubicBezTo>
                      <a:cubicBezTo>
                        <a:pt x="-7182" y="70675"/>
                        <a:pt x="-324" y="100775"/>
                        <a:pt x="23488" y="118872"/>
                      </a:cubicBezTo>
                      <a:cubicBezTo>
                        <a:pt x="41109" y="132207"/>
                        <a:pt x="65779" y="135636"/>
                        <a:pt x="85496" y="124587"/>
                      </a:cubicBezTo>
                      <a:cubicBezTo>
                        <a:pt x="117595" y="106680"/>
                        <a:pt x="126168" y="58960"/>
                        <a:pt x="125215" y="25146"/>
                      </a:cubicBezTo>
                      <a:lnTo>
                        <a:pt x="83877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0" name="Graphic 11">
                  <a:extLst>
                    <a:ext uri="{FF2B5EF4-FFF2-40B4-BE49-F238E27FC236}">
                      <a16:creationId xmlns:a16="http://schemas.microsoft.com/office/drawing/2014/main" id="{541A2785-6EE0-6783-BF10-D72A902CE1B2}"/>
                    </a:ext>
                  </a:extLst>
                </p:cNvPr>
                <p:cNvGrpSpPr/>
                <p:nvPr/>
              </p:nvGrpSpPr>
              <p:grpSpPr>
                <a:xfrm>
                  <a:off x="11451316" y="3264776"/>
                  <a:ext cx="331386" cy="329862"/>
                  <a:chOff x="11451316" y="3264776"/>
                  <a:chExt cx="331386" cy="329862"/>
                </a:xfrm>
                <a:solidFill>
                  <a:srgbClr val="261342"/>
                </a:solidFill>
              </p:grpSpPr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DD18119-C667-8D11-0578-95F2BA022DCD}"/>
                      </a:ext>
                    </a:extLst>
                  </p:cNvPr>
                  <p:cNvSpPr/>
                  <p:nvPr/>
                </p:nvSpPr>
                <p:spPr>
                  <a:xfrm>
                    <a:off x="11612868" y="3529107"/>
                    <a:ext cx="6096" cy="65532"/>
                  </a:xfrm>
                  <a:custGeom>
                    <a:avLst/>
                    <a:gdLst>
                      <a:gd name="connsiteX0" fmla="*/ 3048 w 6096"/>
                      <a:gd name="connsiteY0" fmla="*/ 0 h 65532"/>
                      <a:gd name="connsiteX1" fmla="*/ 6096 w 6096"/>
                      <a:gd name="connsiteY1" fmla="*/ 32766 h 65532"/>
                      <a:gd name="connsiteX2" fmla="*/ 3048 w 6096"/>
                      <a:gd name="connsiteY2" fmla="*/ 65532 h 65532"/>
                      <a:gd name="connsiteX3" fmla="*/ 0 w 6096"/>
                      <a:gd name="connsiteY3" fmla="*/ 32766 h 65532"/>
                      <a:gd name="connsiteX4" fmla="*/ 3048 w 6096"/>
                      <a:gd name="connsiteY4" fmla="*/ 0 h 65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6" h="65532">
                        <a:moveTo>
                          <a:pt x="3048" y="0"/>
                        </a:moveTo>
                        <a:cubicBezTo>
                          <a:pt x="4667" y="0"/>
                          <a:pt x="6096" y="14669"/>
                          <a:pt x="6096" y="32766"/>
                        </a:cubicBezTo>
                        <a:cubicBezTo>
                          <a:pt x="6096" y="50864"/>
                          <a:pt x="4763" y="65532"/>
                          <a:pt x="3048" y="65532"/>
                        </a:cubicBezTo>
                        <a:cubicBezTo>
                          <a:pt x="1334" y="65532"/>
                          <a:pt x="0" y="50864"/>
                          <a:pt x="0" y="32766"/>
                        </a:cubicBezTo>
                        <a:cubicBezTo>
                          <a:pt x="0" y="14669"/>
                          <a:pt x="1334" y="0"/>
                          <a:pt x="3048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1B6E3A20-9B65-5F86-83A1-C6E2D98BBB0D}"/>
                      </a:ext>
                    </a:extLst>
                  </p:cNvPr>
                  <p:cNvSpPr/>
                  <p:nvPr/>
                </p:nvSpPr>
                <p:spPr>
                  <a:xfrm>
                    <a:off x="11685043" y="3502078"/>
                    <a:ext cx="42912" cy="49962"/>
                  </a:xfrm>
                  <a:custGeom>
                    <a:avLst/>
                    <a:gdLst>
                      <a:gd name="connsiteX0" fmla="*/ 120 w 42912"/>
                      <a:gd name="connsiteY0" fmla="*/ 73 h 49962"/>
                      <a:gd name="connsiteX1" fmla="*/ 23742 w 42912"/>
                      <a:gd name="connsiteY1" fmla="*/ 23029 h 49962"/>
                      <a:gd name="connsiteX2" fmla="*/ 42792 w 42912"/>
                      <a:gd name="connsiteY2" fmla="*/ 49889 h 49962"/>
                      <a:gd name="connsiteX3" fmla="*/ 19170 w 42912"/>
                      <a:gd name="connsiteY3" fmla="*/ 26934 h 49962"/>
                      <a:gd name="connsiteX4" fmla="*/ 120 w 42912"/>
                      <a:gd name="connsiteY4" fmla="*/ 73 h 49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12" h="49962">
                        <a:moveTo>
                          <a:pt x="120" y="73"/>
                        </a:moveTo>
                        <a:cubicBezTo>
                          <a:pt x="1358" y="-974"/>
                          <a:pt x="11931" y="9313"/>
                          <a:pt x="23742" y="23029"/>
                        </a:cubicBezTo>
                        <a:cubicBezTo>
                          <a:pt x="35553" y="36840"/>
                          <a:pt x="44030" y="48842"/>
                          <a:pt x="42792" y="49889"/>
                        </a:cubicBezTo>
                        <a:cubicBezTo>
                          <a:pt x="41554" y="50937"/>
                          <a:pt x="30981" y="40650"/>
                          <a:pt x="19170" y="26934"/>
                        </a:cubicBezTo>
                        <a:cubicBezTo>
                          <a:pt x="7359" y="13123"/>
                          <a:pt x="-1118" y="1121"/>
                          <a:pt x="120" y="7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E5832FE3-8C12-A3D1-A98D-68FDEE0713F8}"/>
                      </a:ext>
                    </a:extLst>
                  </p:cNvPr>
                  <p:cNvSpPr/>
                  <p:nvPr/>
                </p:nvSpPr>
                <p:spPr>
                  <a:xfrm>
                    <a:off x="11717927" y="3440880"/>
                    <a:ext cx="64776" cy="11860"/>
                  </a:xfrm>
                  <a:custGeom>
                    <a:avLst/>
                    <a:gdLst>
                      <a:gd name="connsiteX0" fmla="*/ 2 w 64776"/>
                      <a:gd name="connsiteY0" fmla="*/ 787 h 11860"/>
                      <a:gd name="connsiteX1" fmla="*/ 32863 w 64776"/>
                      <a:gd name="connsiteY1" fmla="*/ 2978 h 11860"/>
                      <a:gd name="connsiteX2" fmla="*/ 64772 w 64776"/>
                      <a:gd name="connsiteY2" fmla="*/ 11074 h 11860"/>
                      <a:gd name="connsiteX3" fmla="*/ 31911 w 64776"/>
                      <a:gd name="connsiteY3" fmla="*/ 8883 h 11860"/>
                      <a:gd name="connsiteX4" fmla="*/ 2 w 64776"/>
                      <a:gd name="connsiteY4" fmla="*/ 787 h 11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76" h="11860">
                        <a:moveTo>
                          <a:pt x="2" y="787"/>
                        </a:moveTo>
                        <a:cubicBezTo>
                          <a:pt x="288" y="-832"/>
                          <a:pt x="14956" y="120"/>
                          <a:pt x="32863" y="2978"/>
                        </a:cubicBezTo>
                        <a:cubicBezTo>
                          <a:pt x="50770" y="5835"/>
                          <a:pt x="65058" y="9455"/>
                          <a:pt x="64772" y="11074"/>
                        </a:cubicBezTo>
                        <a:cubicBezTo>
                          <a:pt x="64486" y="12693"/>
                          <a:pt x="49818" y="11741"/>
                          <a:pt x="31911" y="8883"/>
                        </a:cubicBezTo>
                        <a:cubicBezTo>
                          <a:pt x="14099" y="6121"/>
                          <a:pt x="-189" y="2501"/>
                          <a:pt x="2" y="78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99F22B8F-1CB7-4876-B782-80EF7740EA25}"/>
                      </a:ext>
                    </a:extLst>
                  </p:cNvPr>
                  <p:cNvSpPr/>
                  <p:nvPr/>
                </p:nvSpPr>
                <p:spPr>
                  <a:xfrm>
                    <a:off x="11703883" y="3336983"/>
                    <a:ext cx="55999" cy="34682"/>
                  </a:xfrm>
                  <a:custGeom>
                    <a:avLst/>
                    <a:gdLst>
                      <a:gd name="connsiteX0" fmla="*/ 44 w 55999"/>
                      <a:gd name="connsiteY0" fmla="*/ 34485 h 34682"/>
                      <a:gd name="connsiteX1" fmla="*/ 26428 w 55999"/>
                      <a:gd name="connsiteY1" fmla="*/ 14768 h 34682"/>
                      <a:gd name="connsiteX2" fmla="*/ 55956 w 55999"/>
                      <a:gd name="connsiteY2" fmla="*/ 195 h 34682"/>
                      <a:gd name="connsiteX3" fmla="*/ 29571 w 55999"/>
                      <a:gd name="connsiteY3" fmla="*/ 19912 h 34682"/>
                      <a:gd name="connsiteX4" fmla="*/ 44 w 55999"/>
                      <a:gd name="connsiteY4" fmla="*/ 34485 h 3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99" h="34682">
                        <a:moveTo>
                          <a:pt x="44" y="34485"/>
                        </a:moveTo>
                        <a:cubicBezTo>
                          <a:pt x="-813" y="33056"/>
                          <a:pt x="10998" y="24293"/>
                          <a:pt x="26428" y="14768"/>
                        </a:cubicBezTo>
                        <a:cubicBezTo>
                          <a:pt x="41859" y="5339"/>
                          <a:pt x="55098" y="-1234"/>
                          <a:pt x="55956" y="195"/>
                        </a:cubicBezTo>
                        <a:cubicBezTo>
                          <a:pt x="56813" y="1624"/>
                          <a:pt x="45002" y="10387"/>
                          <a:pt x="29571" y="19912"/>
                        </a:cubicBezTo>
                        <a:cubicBezTo>
                          <a:pt x="14141" y="29437"/>
                          <a:pt x="901" y="35914"/>
                          <a:pt x="44" y="3448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8D9B5D72-CBE4-C0A3-07EA-744AE2630702}"/>
                      </a:ext>
                    </a:extLst>
                  </p:cNvPr>
                  <p:cNvSpPr/>
                  <p:nvPr/>
                </p:nvSpPr>
                <p:spPr>
                  <a:xfrm>
                    <a:off x="11647225" y="3264776"/>
                    <a:ext cx="21202" cy="62418"/>
                  </a:xfrm>
                  <a:custGeom>
                    <a:avLst/>
                    <a:gdLst>
                      <a:gd name="connsiteX0" fmla="*/ 410 w 21202"/>
                      <a:gd name="connsiteY0" fmla="*/ 62401 h 62418"/>
                      <a:gd name="connsiteX1" fmla="*/ 7744 w 21202"/>
                      <a:gd name="connsiteY1" fmla="*/ 30302 h 62418"/>
                      <a:gd name="connsiteX2" fmla="*/ 20793 w 21202"/>
                      <a:gd name="connsiteY2" fmla="*/ 12 h 62418"/>
                      <a:gd name="connsiteX3" fmla="*/ 13459 w 21202"/>
                      <a:gd name="connsiteY3" fmla="*/ 32112 h 62418"/>
                      <a:gd name="connsiteX4" fmla="*/ 410 w 21202"/>
                      <a:gd name="connsiteY4" fmla="*/ 62401 h 6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02" h="62418">
                        <a:moveTo>
                          <a:pt x="410" y="62401"/>
                        </a:moveTo>
                        <a:cubicBezTo>
                          <a:pt x="-1210" y="61925"/>
                          <a:pt x="2124" y="47542"/>
                          <a:pt x="7744" y="30302"/>
                        </a:cubicBezTo>
                        <a:cubicBezTo>
                          <a:pt x="13364" y="13062"/>
                          <a:pt x="19174" y="-464"/>
                          <a:pt x="20793" y="12"/>
                        </a:cubicBezTo>
                        <a:cubicBezTo>
                          <a:pt x="22412" y="488"/>
                          <a:pt x="19079" y="14871"/>
                          <a:pt x="13459" y="32112"/>
                        </a:cubicBezTo>
                        <a:cubicBezTo>
                          <a:pt x="7839" y="49352"/>
                          <a:pt x="2029" y="62972"/>
                          <a:pt x="410" y="6240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6499A862-B1EA-85DE-9504-E9C25C4A3667}"/>
                      </a:ext>
                    </a:extLst>
                  </p:cNvPr>
                  <p:cNvSpPr/>
                  <p:nvPr/>
                </p:nvSpPr>
                <p:spPr>
                  <a:xfrm>
                    <a:off x="11550743" y="3269431"/>
                    <a:ext cx="25660" cy="60627"/>
                  </a:xfrm>
                  <a:custGeom>
                    <a:avLst/>
                    <a:gdLst>
                      <a:gd name="connsiteX0" fmla="*/ 25358 w 25660"/>
                      <a:gd name="connsiteY0" fmla="*/ 60603 h 60627"/>
                      <a:gd name="connsiteX1" fmla="*/ 10023 w 25660"/>
                      <a:gd name="connsiteY1" fmla="*/ 31457 h 60627"/>
                      <a:gd name="connsiteX2" fmla="*/ 307 w 25660"/>
                      <a:gd name="connsiteY2" fmla="*/ 24 h 60627"/>
                      <a:gd name="connsiteX3" fmla="*/ 15643 w 25660"/>
                      <a:gd name="connsiteY3" fmla="*/ 29171 h 60627"/>
                      <a:gd name="connsiteX4" fmla="*/ 25358 w 25660"/>
                      <a:gd name="connsiteY4" fmla="*/ 60603 h 60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60" h="60627">
                        <a:moveTo>
                          <a:pt x="25358" y="60603"/>
                        </a:moveTo>
                        <a:cubicBezTo>
                          <a:pt x="23834" y="61270"/>
                          <a:pt x="16976" y="48221"/>
                          <a:pt x="10023" y="31457"/>
                        </a:cubicBezTo>
                        <a:cubicBezTo>
                          <a:pt x="3070" y="14693"/>
                          <a:pt x="-1217" y="596"/>
                          <a:pt x="307" y="24"/>
                        </a:cubicBezTo>
                        <a:cubicBezTo>
                          <a:pt x="1831" y="-642"/>
                          <a:pt x="8689" y="12407"/>
                          <a:pt x="15643" y="29171"/>
                        </a:cubicBezTo>
                        <a:cubicBezTo>
                          <a:pt x="22501" y="45840"/>
                          <a:pt x="26882" y="59937"/>
                          <a:pt x="25358" y="6060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D6E559C2-AA28-6FE1-F872-BAA0C18B0F5E}"/>
                      </a:ext>
                    </a:extLst>
                  </p:cNvPr>
                  <p:cNvSpPr/>
                  <p:nvPr/>
                </p:nvSpPr>
                <p:spPr>
                  <a:xfrm>
                    <a:off x="11465102" y="3348641"/>
                    <a:ext cx="58454" cy="30319"/>
                  </a:xfrm>
                  <a:custGeom>
                    <a:avLst/>
                    <a:gdLst>
                      <a:gd name="connsiteX0" fmla="*/ 58421 w 58454"/>
                      <a:gd name="connsiteY0" fmla="*/ 30066 h 30319"/>
                      <a:gd name="connsiteX1" fmla="*/ 27846 w 58454"/>
                      <a:gd name="connsiteY1" fmla="*/ 17874 h 30319"/>
                      <a:gd name="connsiteX2" fmla="*/ 33 w 58454"/>
                      <a:gd name="connsiteY2" fmla="*/ 253 h 30319"/>
                      <a:gd name="connsiteX3" fmla="*/ 30608 w 58454"/>
                      <a:gd name="connsiteY3" fmla="*/ 12445 h 30319"/>
                      <a:gd name="connsiteX4" fmla="*/ 58421 w 58454"/>
                      <a:gd name="connsiteY4" fmla="*/ 30066 h 3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54" h="30319">
                        <a:moveTo>
                          <a:pt x="58421" y="30066"/>
                        </a:moveTo>
                        <a:cubicBezTo>
                          <a:pt x="57659" y="31590"/>
                          <a:pt x="43943" y="26066"/>
                          <a:pt x="27846" y="17874"/>
                        </a:cubicBezTo>
                        <a:cubicBezTo>
                          <a:pt x="11749" y="9588"/>
                          <a:pt x="-729" y="1777"/>
                          <a:pt x="33" y="253"/>
                        </a:cubicBezTo>
                        <a:cubicBezTo>
                          <a:pt x="795" y="-1271"/>
                          <a:pt x="14511" y="4253"/>
                          <a:pt x="30608" y="12445"/>
                        </a:cubicBezTo>
                        <a:cubicBezTo>
                          <a:pt x="46706" y="20636"/>
                          <a:pt x="59183" y="28542"/>
                          <a:pt x="58421" y="30066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6C69E035-DE22-E4EF-91B7-CC1622B146CE}"/>
                      </a:ext>
                    </a:extLst>
                  </p:cNvPr>
                  <p:cNvSpPr/>
                  <p:nvPr/>
                </p:nvSpPr>
                <p:spPr>
                  <a:xfrm>
                    <a:off x="11451316" y="3449216"/>
                    <a:ext cx="63832" cy="16334"/>
                  </a:xfrm>
                  <a:custGeom>
                    <a:avLst/>
                    <a:gdLst>
                      <a:gd name="connsiteX0" fmla="*/ 63825 w 63832"/>
                      <a:gd name="connsiteY0" fmla="*/ 547 h 16334"/>
                      <a:gd name="connsiteX1" fmla="*/ 32583 w 63832"/>
                      <a:gd name="connsiteY1" fmla="*/ 11120 h 16334"/>
                      <a:gd name="connsiteX2" fmla="*/ 8 w 63832"/>
                      <a:gd name="connsiteY2" fmla="*/ 15788 h 16334"/>
                      <a:gd name="connsiteX3" fmla="*/ 31250 w 63832"/>
                      <a:gd name="connsiteY3" fmla="*/ 5215 h 16334"/>
                      <a:gd name="connsiteX4" fmla="*/ 63825 w 63832"/>
                      <a:gd name="connsiteY4" fmla="*/ 547 h 16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832" h="16334">
                        <a:moveTo>
                          <a:pt x="63825" y="547"/>
                        </a:moveTo>
                        <a:cubicBezTo>
                          <a:pt x="64206" y="2167"/>
                          <a:pt x="50204" y="6929"/>
                          <a:pt x="32583" y="11120"/>
                        </a:cubicBezTo>
                        <a:cubicBezTo>
                          <a:pt x="14962" y="15311"/>
                          <a:pt x="389" y="17407"/>
                          <a:pt x="8" y="15788"/>
                        </a:cubicBezTo>
                        <a:cubicBezTo>
                          <a:pt x="-373" y="14168"/>
                          <a:pt x="13628" y="9406"/>
                          <a:pt x="31250" y="5215"/>
                        </a:cubicBezTo>
                        <a:cubicBezTo>
                          <a:pt x="48871" y="1024"/>
                          <a:pt x="63444" y="-1072"/>
                          <a:pt x="63825" y="54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581707E8-D082-6599-EC8D-C1058FB462FF}"/>
                      </a:ext>
                    </a:extLst>
                  </p:cNvPr>
                  <p:cNvSpPr/>
                  <p:nvPr/>
                </p:nvSpPr>
                <p:spPr>
                  <a:xfrm>
                    <a:off x="11516227" y="3509237"/>
                    <a:ext cx="38882" cy="53168"/>
                  </a:xfrm>
                  <a:custGeom>
                    <a:avLst/>
                    <a:gdLst>
                      <a:gd name="connsiteX0" fmla="*/ 38729 w 38882"/>
                      <a:gd name="connsiteY0" fmla="*/ 57 h 53168"/>
                      <a:gd name="connsiteX1" fmla="*/ 21870 w 38882"/>
                      <a:gd name="connsiteY1" fmla="*/ 28346 h 53168"/>
                      <a:gd name="connsiteX2" fmla="*/ 153 w 38882"/>
                      <a:gd name="connsiteY2" fmla="*/ 53112 h 53168"/>
                      <a:gd name="connsiteX3" fmla="*/ 17012 w 38882"/>
                      <a:gd name="connsiteY3" fmla="*/ 24822 h 53168"/>
                      <a:gd name="connsiteX4" fmla="*/ 38729 w 38882"/>
                      <a:gd name="connsiteY4" fmla="*/ 57 h 53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82" h="53168">
                        <a:moveTo>
                          <a:pt x="38729" y="57"/>
                        </a:moveTo>
                        <a:cubicBezTo>
                          <a:pt x="40063" y="1010"/>
                          <a:pt x="32538" y="13678"/>
                          <a:pt x="21870" y="28346"/>
                        </a:cubicBezTo>
                        <a:cubicBezTo>
                          <a:pt x="11202" y="43015"/>
                          <a:pt x="1487" y="54064"/>
                          <a:pt x="153" y="53112"/>
                        </a:cubicBezTo>
                        <a:cubicBezTo>
                          <a:pt x="-1180" y="52159"/>
                          <a:pt x="6344" y="39491"/>
                          <a:pt x="17012" y="24822"/>
                        </a:cubicBezTo>
                        <a:cubicBezTo>
                          <a:pt x="27680" y="10154"/>
                          <a:pt x="37396" y="-895"/>
                          <a:pt x="38729" y="5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0C52A59-D562-0DB1-6EF2-422D99218FBC}"/>
                  </a:ext>
                </a:extLst>
              </p:cNvPr>
              <p:cNvSpPr/>
              <p:nvPr/>
            </p:nvSpPr>
            <p:spPr>
              <a:xfrm>
                <a:off x="11487393" y="3292119"/>
                <a:ext cx="259336" cy="257555"/>
              </a:xfrm>
              <a:custGeom>
                <a:avLst/>
                <a:gdLst>
                  <a:gd name="connsiteX0" fmla="*/ 244538 w 259336"/>
                  <a:gd name="connsiteY0" fmla="*/ 71063 h 257555"/>
                  <a:gd name="connsiteX1" fmla="*/ 188435 w 259336"/>
                  <a:gd name="connsiteY1" fmla="*/ 245084 h 257555"/>
                  <a:gd name="connsiteX2" fmla="*/ 25653 w 259336"/>
                  <a:gd name="connsiteY2" fmla="*/ 205651 h 257555"/>
                  <a:gd name="connsiteX3" fmla="*/ 16604 w 259336"/>
                  <a:gd name="connsiteY3" fmla="*/ 59156 h 257555"/>
                  <a:gd name="connsiteX4" fmla="*/ 139667 w 259336"/>
                  <a:gd name="connsiteY4" fmla="*/ 292 h 257555"/>
                  <a:gd name="connsiteX5" fmla="*/ 244538 w 259336"/>
                  <a:gd name="connsiteY5" fmla="*/ 71063 h 25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336" h="257555">
                    <a:moveTo>
                      <a:pt x="244538" y="71063"/>
                    </a:moveTo>
                    <a:cubicBezTo>
                      <a:pt x="274160" y="130689"/>
                      <a:pt x="261206" y="211461"/>
                      <a:pt x="188435" y="245084"/>
                    </a:cubicBezTo>
                    <a:cubicBezTo>
                      <a:pt x="133381" y="270516"/>
                      <a:pt x="60991" y="256895"/>
                      <a:pt x="25653" y="205651"/>
                    </a:cubicBezTo>
                    <a:cubicBezTo>
                      <a:pt x="-3589" y="163360"/>
                      <a:pt x="-9494" y="103257"/>
                      <a:pt x="16604" y="59156"/>
                    </a:cubicBezTo>
                    <a:cubicBezTo>
                      <a:pt x="41750" y="16770"/>
                      <a:pt x="91852" y="-2661"/>
                      <a:pt x="139667" y="292"/>
                    </a:cubicBezTo>
                    <a:cubicBezTo>
                      <a:pt x="189102" y="3245"/>
                      <a:pt x="225583" y="32772"/>
                      <a:pt x="244538" y="710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1" name="Graphic 11">
                <a:extLst>
                  <a:ext uri="{FF2B5EF4-FFF2-40B4-BE49-F238E27FC236}">
                    <a16:creationId xmlns:a16="http://schemas.microsoft.com/office/drawing/2014/main" id="{CEEF7E8D-0AEF-D807-C629-ED4E310F2082}"/>
                  </a:ext>
                </a:extLst>
              </p:cNvPr>
              <p:cNvGrpSpPr/>
              <p:nvPr/>
            </p:nvGrpSpPr>
            <p:grpSpPr>
              <a:xfrm>
                <a:off x="11488376" y="3293363"/>
                <a:ext cx="258222" cy="256317"/>
                <a:chOff x="11488376" y="3293363"/>
                <a:chExt cx="258222" cy="256317"/>
              </a:xfrm>
              <a:solidFill>
                <a:srgbClr val="261342"/>
              </a:solidFill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BE10E2BC-6E51-4252-FC7D-EBAA50AED1B6}"/>
                    </a:ext>
                  </a:extLst>
                </p:cNvPr>
                <p:cNvSpPr/>
                <p:nvPr/>
              </p:nvSpPr>
              <p:spPr>
                <a:xfrm>
                  <a:off x="11638962" y="3489860"/>
                  <a:ext cx="23340" cy="54010"/>
                </a:xfrm>
                <a:custGeom>
                  <a:avLst/>
                  <a:gdLst>
                    <a:gd name="connsiteX0" fmla="*/ 8482 w 23340"/>
                    <a:gd name="connsiteY0" fmla="*/ 17911 h 54010"/>
                    <a:gd name="connsiteX1" fmla="*/ 23341 w 23340"/>
                    <a:gd name="connsiteY1" fmla="*/ 52677 h 54010"/>
                    <a:gd name="connsiteX2" fmla="*/ 19054 w 23340"/>
                    <a:gd name="connsiteY2" fmla="*/ 54011 h 54010"/>
                    <a:gd name="connsiteX3" fmla="*/ 5434 w 23340"/>
                    <a:gd name="connsiteY3" fmla="*/ 19054 h 54010"/>
                    <a:gd name="connsiteX4" fmla="*/ 100 w 23340"/>
                    <a:gd name="connsiteY4" fmla="*/ 4 h 54010"/>
                    <a:gd name="connsiteX5" fmla="*/ 8482 w 23340"/>
                    <a:gd name="connsiteY5" fmla="*/ 17911 h 54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340" h="54010">
                      <a:moveTo>
                        <a:pt x="8482" y="17911"/>
                      </a:moveTo>
                      <a:cubicBezTo>
                        <a:pt x="12387" y="27150"/>
                        <a:pt x="17435" y="39247"/>
                        <a:pt x="23341" y="52677"/>
                      </a:cubicBezTo>
                      <a:cubicBezTo>
                        <a:pt x="21912" y="53153"/>
                        <a:pt x="20483" y="53630"/>
                        <a:pt x="19054" y="54011"/>
                      </a:cubicBezTo>
                      <a:cubicBezTo>
                        <a:pt x="13339" y="40676"/>
                        <a:pt x="8672" y="28484"/>
                        <a:pt x="5434" y="19054"/>
                      </a:cubicBezTo>
                      <a:cubicBezTo>
                        <a:pt x="1433" y="7529"/>
                        <a:pt x="-472" y="194"/>
                        <a:pt x="100" y="4"/>
                      </a:cubicBezTo>
                      <a:cubicBezTo>
                        <a:pt x="766" y="-187"/>
                        <a:pt x="3814" y="6671"/>
                        <a:pt x="8482" y="1791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E32C48EE-0A58-20DC-8CA3-BF96DEE0D83F}"/>
                    </a:ext>
                  </a:extLst>
                </p:cNvPr>
                <p:cNvSpPr/>
                <p:nvPr/>
              </p:nvSpPr>
              <p:spPr>
                <a:xfrm>
                  <a:off x="11650646" y="3453557"/>
                  <a:ext cx="54043" cy="68215"/>
                </a:xfrm>
                <a:custGeom>
                  <a:avLst/>
                  <a:gdLst>
                    <a:gd name="connsiteX0" fmla="*/ 50614 w 54043"/>
                    <a:gd name="connsiteY0" fmla="*/ 68216 h 68215"/>
                    <a:gd name="connsiteX1" fmla="*/ 41375 w 54043"/>
                    <a:gd name="connsiteY1" fmla="*/ 57167 h 68215"/>
                    <a:gd name="connsiteX2" fmla="*/ 11086 w 54043"/>
                    <a:gd name="connsiteY2" fmla="*/ 17543 h 68215"/>
                    <a:gd name="connsiteX3" fmla="*/ 37 w 54043"/>
                    <a:gd name="connsiteY3" fmla="*/ 17 h 68215"/>
                    <a:gd name="connsiteX4" fmla="*/ 13562 w 54043"/>
                    <a:gd name="connsiteY4" fmla="*/ 15638 h 68215"/>
                    <a:gd name="connsiteX5" fmla="*/ 44804 w 54043"/>
                    <a:gd name="connsiteY5" fmla="*/ 54309 h 68215"/>
                    <a:gd name="connsiteX6" fmla="*/ 54043 w 54043"/>
                    <a:gd name="connsiteY6" fmla="*/ 65358 h 68215"/>
                    <a:gd name="connsiteX7" fmla="*/ 50614 w 54043"/>
                    <a:gd name="connsiteY7" fmla="*/ 68216 h 68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043" h="68215">
                      <a:moveTo>
                        <a:pt x="50614" y="68216"/>
                      </a:moveTo>
                      <a:cubicBezTo>
                        <a:pt x="47566" y="64692"/>
                        <a:pt x="44518" y="60977"/>
                        <a:pt x="41375" y="57167"/>
                      </a:cubicBezTo>
                      <a:cubicBezTo>
                        <a:pt x="28993" y="42117"/>
                        <a:pt x="18420" y="27925"/>
                        <a:pt x="11086" y="17543"/>
                      </a:cubicBezTo>
                      <a:cubicBezTo>
                        <a:pt x="3751" y="7065"/>
                        <a:pt x="-440" y="398"/>
                        <a:pt x="37" y="17"/>
                      </a:cubicBezTo>
                      <a:cubicBezTo>
                        <a:pt x="513" y="-364"/>
                        <a:pt x="5561" y="5732"/>
                        <a:pt x="13562" y="15638"/>
                      </a:cubicBezTo>
                      <a:cubicBezTo>
                        <a:pt x="25183" y="30021"/>
                        <a:pt x="34708" y="41927"/>
                        <a:pt x="44804" y="54309"/>
                      </a:cubicBezTo>
                      <a:cubicBezTo>
                        <a:pt x="47852" y="58024"/>
                        <a:pt x="50900" y="61739"/>
                        <a:pt x="54043" y="65358"/>
                      </a:cubicBezTo>
                      <a:cubicBezTo>
                        <a:pt x="52900" y="66311"/>
                        <a:pt x="51757" y="67263"/>
                        <a:pt x="50614" y="6821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358E8890-3263-1B59-6C30-C1EFA62EE038}"/>
                    </a:ext>
                  </a:extLst>
                </p:cNvPr>
                <p:cNvSpPr/>
                <p:nvPr/>
              </p:nvSpPr>
              <p:spPr>
                <a:xfrm>
                  <a:off x="11662677" y="3444340"/>
                  <a:ext cx="75349" cy="32379"/>
                </a:xfrm>
                <a:custGeom>
                  <a:avLst/>
                  <a:gdLst>
                    <a:gd name="connsiteX0" fmla="*/ 75349 w 75349"/>
                    <a:gd name="connsiteY0" fmla="*/ 28379 h 32379"/>
                    <a:gd name="connsiteX1" fmla="*/ 73730 w 75349"/>
                    <a:gd name="connsiteY1" fmla="*/ 32380 h 32379"/>
                    <a:gd name="connsiteX2" fmla="*/ 58776 w 75349"/>
                    <a:gd name="connsiteY2" fmla="*/ 26379 h 32379"/>
                    <a:gd name="connsiteX3" fmla="*/ 6 w 75349"/>
                    <a:gd name="connsiteY3" fmla="*/ 90 h 32379"/>
                    <a:gd name="connsiteX4" fmla="*/ 60490 w 75349"/>
                    <a:gd name="connsiteY4" fmla="*/ 22188 h 32379"/>
                    <a:gd name="connsiteX5" fmla="*/ 75349 w 75349"/>
                    <a:gd name="connsiteY5" fmla="*/ 28379 h 3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349" h="32379">
                      <a:moveTo>
                        <a:pt x="75349" y="28379"/>
                      </a:moveTo>
                      <a:cubicBezTo>
                        <a:pt x="74778" y="29713"/>
                        <a:pt x="74301" y="31046"/>
                        <a:pt x="73730" y="32380"/>
                      </a:cubicBezTo>
                      <a:cubicBezTo>
                        <a:pt x="68967" y="30475"/>
                        <a:pt x="63919" y="28474"/>
                        <a:pt x="58776" y="26379"/>
                      </a:cubicBezTo>
                      <a:cubicBezTo>
                        <a:pt x="25819" y="13044"/>
                        <a:pt x="-470" y="1233"/>
                        <a:pt x="6" y="90"/>
                      </a:cubicBezTo>
                      <a:cubicBezTo>
                        <a:pt x="483" y="-1053"/>
                        <a:pt x="27534" y="8853"/>
                        <a:pt x="60490" y="22188"/>
                      </a:cubicBezTo>
                      <a:cubicBezTo>
                        <a:pt x="65538" y="24379"/>
                        <a:pt x="70587" y="26379"/>
                        <a:pt x="75349" y="2837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E80B592F-6010-4AF0-0FA7-6EC72535B2CD}"/>
                    </a:ext>
                  </a:extLst>
                </p:cNvPr>
                <p:cNvSpPr/>
                <p:nvPr/>
              </p:nvSpPr>
              <p:spPr>
                <a:xfrm>
                  <a:off x="11671161" y="3423343"/>
                  <a:ext cx="75437" cy="4799"/>
                </a:xfrm>
                <a:custGeom>
                  <a:avLst/>
                  <a:gdLst>
                    <a:gd name="connsiteX0" fmla="*/ 62008 w 75437"/>
                    <a:gd name="connsiteY0" fmla="*/ 37 h 4799"/>
                    <a:gd name="connsiteX1" fmla="*/ 75438 w 75437"/>
                    <a:gd name="connsiteY1" fmla="*/ 418 h 4799"/>
                    <a:gd name="connsiteX2" fmla="*/ 75438 w 75437"/>
                    <a:gd name="connsiteY2" fmla="*/ 4799 h 4799"/>
                    <a:gd name="connsiteX3" fmla="*/ 61913 w 75437"/>
                    <a:gd name="connsiteY3" fmla="*/ 4609 h 4799"/>
                    <a:gd name="connsiteX4" fmla="*/ 0 w 75437"/>
                    <a:gd name="connsiteY4" fmla="*/ 3751 h 4799"/>
                    <a:gd name="connsiteX5" fmla="*/ 18097 w 75437"/>
                    <a:gd name="connsiteY5" fmla="*/ 1275 h 4799"/>
                    <a:gd name="connsiteX6" fmla="*/ 62008 w 75437"/>
                    <a:gd name="connsiteY6" fmla="*/ 37 h 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437" h="4799">
                      <a:moveTo>
                        <a:pt x="62008" y="37"/>
                      </a:moveTo>
                      <a:cubicBezTo>
                        <a:pt x="66675" y="132"/>
                        <a:pt x="71152" y="227"/>
                        <a:pt x="75438" y="418"/>
                      </a:cubicBezTo>
                      <a:cubicBezTo>
                        <a:pt x="75438" y="1846"/>
                        <a:pt x="75438" y="3370"/>
                        <a:pt x="75438" y="4799"/>
                      </a:cubicBezTo>
                      <a:cubicBezTo>
                        <a:pt x="71056" y="4704"/>
                        <a:pt x="66580" y="4609"/>
                        <a:pt x="61913" y="4609"/>
                      </a:cubicBezTo>
                      <a:cubicBezTo>
                        <a:pt x="27813" y="4132"/>
                        <a:pt x="95" y="5085"/>
                        <a:pt x="0" y="3751"/>
                      </a:cubicBezTo>
                      <a:cubicBezTo>
                        <a:pt x="0" y="3180"/>
                        <a:pt x="6858" y="2132"/>
                        <a:pt x="18097" y="1275"/>
                      </a:cubicBezTo>
                      <a:cubicBezTo>
                        <a:pt x="29337" y="418"/>
                        <a:pt x="44863" y="-154"/>
                        <a:pt x="62008" y="3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A1761B84-A2C8-D79F-9D83-4D8C8127401B}"/>
                    </a:ext>
                  </a:extLst>
                </p:cNvPr>
                <p:cNvSpPr/>
                <p:nvPr/>
              </p:nvSpPr>
              <p:spPr>
                <a:xfrm>
                  <a:off x="11647720" y="3358038"/>
                  <a:ext cx="83448" cy="48546"/>
                </a:xfrm>
                <a:custGeom>
                  <a:avLst/>
                  <a:gdLst>
                    <a:gd name="connsiteX0" fmla="*/ 83448 w 83448"/>
                    <a:gd name="connsiteY0" fmla="*/ 3715 h 48546"/>
                    <a:gd name="connsiteX1" fmla="*/ 61064 w 83448"/>
                    <a:gd name="connsiteY1" fmla="*/ 16573 h 48546"/>
                    <a:gd name="connsiteX2" fmla="*/ 9 w 83448"/>
                    <a:gd name="connsiteY2" fmla="*/ 48482 h 48546"/>
                    <a:gd name="connsiteX3" fmla="*/ 58778 w 83448"/>
                    <a:gd name="connsiteY3" fmla="*/ 12573 h 48546"/>
                    <a:gd name="connsiteX4" fmla="*/ 81353 w 83448"/>
                    <a:gd name="connsiteY4" fmla="*/ 0 h 48546"/>
                    <a:gd name="connsiteX5" fmla="*/ 83448 w 83448"/>
                    <a:gd name="connsiteY5" fmla="*/ 3715 h 4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448" h="48546">
                      <a:moveTo>
                        <a:pt x="83448" y="3715"/>
                      </a:moveTo>
                      <a:cubicBezTo>
                        <a:pt x="76590" y="7715"/>
                        <a:pt x="69065" y="12097"/>
                        <a:pt x="61064" y="16573"/>
                      </a:cubicBezTo>
                      <a:cubicBezTo>
                        <a:pt x="28013" y="35338"/>
                        <a:pt x="676" y="49625"/>
                        <a:pt x="9" y="48482"/>
                      </a:cubicBezTo>
                      <a:cubicBezTo>
                        <a:pt x="-562" y="47434"/>
                        <a:pt x="25727" y="31337"/>
                        <a:pt x="58778" y="12573"/>
                      </a:cubicBezTo>
                      <a:cubicBezTo>
                        <a:pt x="66779" y="8096"/>
                        <a:pt x="74399" y="3810"/>
                        <a:pt x="81353" y="0"/>
                      </a:cubicBezTo>
                      <a:cubicBezTo>
                        <a:pt x="82115" y="1238"/>
                        <a:pt x="82781" y="2476"/>
                        <a:pt x="83448" y="371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F9430C78-E9EB-2CC9-5055-564E1AFB59F6}"/>
                    </a:ext>
                  </a:extLst>
                </p:cNvPr>
                <p:cNvSpPr/>
                <p:nvPr/>
              </p:nvSpPr>
              <p:spPr>
                <a:xfrm>
                  <a:off x="11630738" y="3312413"/>
                  <a:ext cx="60425" cy="72694"/>
                </a:xfrm>
                <a:custGeom>
                  <a:avLst/>
                  <a:gdLst>
                    <a:gd name="connsiteX0" fmla="*/ 43662 w 60425"/>
                    <a:gd name="connsiteY0" fmla="*/ 22384 h 72694"/>
                    <a:gd name="connsiteX1" fmla="*/ 13372 w 60425"/>
                    <a:gd name="connsiteY1" fmla="*/ 58388 h 72694"/>
                    <a:gd name="connsiteX2" fmla="*/ 37 w 60425"/>
                    <a:gd name="connsiteY2" fmla="*/ 72676 h 72694"/>
                    <a:gd name="connsiteX3" fmla="*/ 10896 w 60425"/>
                    <a:gd name="connsiteY3" fmla="*/ 56388 h 72694"/>
                    <a:gd name="connsiteX4" fmla="*/ 40233 w 60425"/>
                    <a:gd name="connsiteY4" fmla="*/ 19431 h 72694"/>
                    <a:gd name="connsiteX5" fmla="*/ 56997 w 60425"/>
                    <a:gd name="connsiteY5" fmla="*/ 0 h 72694"/>
                    <a:gd name="connsiteX6" fmla="*/ 60426 w 60425"/>
                    <a:gd name="connsiteY6" fmla="*/ 2286 h 72694"/>
                    <a:gd name="connsiteX7" fmla="*/ 43662 w 60425"/>
                    <a:gd name="connsiteY7" fmla="*/ 22384 h 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25" h="72694">
                      <a:moveTo>
                        <a:pt x="43662" y="22384"/>
                      </a:moveTo>
                      <a:cubicBezTo>
                        <a:pt x="34042" y="33814"/>
                        <a:pt x="24802" y="44768"/>
                        <a:pt x="13372" y="58388"/>
                      </a:cubicBezTo>
                      <a:cubicBezTo>
                        <a:pt x="5562" y="67532"/>
                        <a:pt x="514" y="73057"/>
                        <a:pt x="37" y="72676"/>
                      </a:cubicBezTo>
                      <a:cubicBezTo>
                        <a:pt x="-439" y="72295"/>
                        <a:pt x="3657" y="66104"/>
                        <a:pt x="10896" y="56388"/>
                      </a:cubicBezTo>
                      <a:cubicBezTo>
                        <a:pt x="18135" y="46673"/>
                        <a:pt x="28422" y="33528"/>
                        <a:pt x="40233" y="19431"/>
                      </a:cubicBezTo>
                      <a:cubicBezTo>
                        <a:pt x="46043" y="12478"/>
                        <a:pt x="51758" y="5906"/>
                        <a:pt x="56997" y="0"/>
                      </a:cubicBezTo>
                      <a:cubicBezTo>
                        <a:pt x="58140" y="762"/>
                        <a:pt x="59283" y="1524"/>
                        <a:pt x="60426" y="2286"/>
                      </a:cubicBezTo>
                      <a:cubicBezTo>
                        <a:pt x="54616" y="9239"/>
                        <a:pt x="49186" y="15812"/>
                        <a:pt x="43662" y="2238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97D9A5A5-E9D6-6712-B3B5-2B5C18713789}"/>
                    </a:ext>
                  </a:extLst>
                </p:cNvPr>
                <p:cNvSpPr/>
                <p:nvPr/>
              </p:nvSpPr>
              <p:spPr>
                <a:xfrm>
                  <a:off x="11621765" y="3293363"/>
                  <a:ext cx="19773" cy="85824"/>
                </a:xfrm>
                <a:custGeom>
                  <a:avLst/>
                  <a:gdLst>
                    <a:gd name="connsiteX0" fmla="*/ 6248 w 19773"/>
                    <a:gd name="connsiteY0" fmla="*/ 68104 h 85824"/>
                    <a:gd name="connsiteX1" fmla="*/ 152 w 19773"/>
                    <a:gd name="connsiteY1" fmla="*/ 85820 h 85824"/>
                    <a:gd name="connsiteX2" fmla="*/ 11677 w 19773"/>
                    <a:gd name="connsiteY2" fmla="*/ 23146 h 85824"/>
                    <a:gd name="connsiteX3" fmla="*/ 15677 w 19773"/>
                    <a:gd name="connsiteY3" fmla="*/ 0 h 85824"/>
                    <a:gd name="connsiteX4" fmla="*/ 19773 w 19773"/>
                    <a:gd name="connsiteY4" fmla="*/ 667 h 85824"/>
                    <a:gd name="connsiteX5" fmla="*/ 16058 w 19773"/>
                    <a:gd name="connsiteY5" fmla="*/ 23908 h 85824"/>
                    <a:gd name="connsiteX6" fmla="*/ 6248 w 19773"/>
                    <a:gd name="connsiteY6" fmla="*/ 68104 h 8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73" h="85824">
                      <a:moveTo>
                        <a:pt x="6248" y="68104"/>
                      </a:moveTo>
                      <a:cubicBezTo>
                        <a:pt x="3200" y="79248"/>
                        <a:pt x="723" y="86011"/>
                        <a:pt x="152" y="85820"/>
                      </a:cubicBezTo>
                      <a:cubicBezTo>
                        <a:pt x="-1087" y="85439"/>
                        <a:pt x="5486" y="57722"/>
                        <a:pt x="11677" y="23146"/>
                      </a:cubicBezTo>
                      <a:cubicBezTo>
                        <a:pt x="13201" y="14954"/>
                        <a:pt x="14439" y="7239"/>
                        <a:pt x="15677" y="0"/>
                      </a:cubicBezTo>
                      <a:cubicBezTo>
                        <a:pt x="17106" y="191"/>
                        <a:pt x="18440" y="476"/>
                        <a:pt x="19773" y="667"/>
                      </a:cubicBezTo>
                      <a:cubicBezTo>
                        <a:pt x="18821" y="7906"/>
                        <a:pt x="17582" y="15716"/>
                        <a:pt x="16058" y="23908"/>
                      </a:cubicBezTo>
                      <a:cubicBezTo>
                        <a:pt x="13010" y="41339"/>
                        <a:pt x="9391" y="56960"/>
                        <a:pt x="6248" y="6810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785C019A-C0E2-179D-5E64-9D6A2C1F809A}"/>
                    </a:ext>
                  </a:extLst>
                </p:cNvPr>
                <p:cNvSpPr/>
                <p:nvPr/>
              </p:nvSpPr>
              <p:spPr>
                <a:xfrm>
                  <a:off x="11580673" y="3295744"/>
                  <a:ext cx="15585" cy="77533"/>
                </a:xfrm>
                <a:custGeom>
                  <a:avLst/>
                  <a:gdLst>
                    <a:gd name="connsiteX0" fmla="*/ 5239 w 15585"/>
                    <a:gd name="connsiteY0" fmla="*/ 24860 h 77533"/>
                    <a:gd name="connsiteX1" fmla="*/ 0 w 15585"/>
                    <a:gd name="connsiteY1" fmla="*/ 953 h 77533"/>
                    <a:gd name="connsiteX2" fmla="*/ 3905 w 15585"/>
                    <a:gd name="connsiteY2" fmla="*/ 0 h 77533"/>
                    <a:gd name="connsiteX3" fmla="*/ 9716 w 15585"/>
                    <a:gd name="connsiteY3" fmla="*/ 23908 h 77533"/>
                    <a:gd name="connsiteX4" fmla="*/ 15049 w 15585"/>
                    <a:gd name="connsiteY4" fmla="*/ 77533 h 77533"/>
                    <a:gd name="connsiteX5" fmla="*/ 5239 w 15585"/>
                    <a:gd name="connsiteY5" fmla="*/ 24860 h 77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85" h="77533">
                      <a:moveTo>
                        <a:pt x="5239" y="24860"/>
                      </a:moveTo>
                      <a:cubicBezTo>
                        <a:pt x="3524" y="16193"/>
                        <a:pt x="1715" y="8096"/>
                        <a:pt x="0" y="953"/>
                      </a:cubicBezTo>
                      <a:cubicBezTo>
                        <a:pt x="1333" y="667"/>
                        <a:pt x="2572" y="286"/>
                        <a:pt x="3905" y="0"/>
                      </a:cubicBezTo>
                      <a:cubicBezTo>
                        <a:pt x="5906" y="7144"/>
                        <a:pt x="7906" y="15240"/>
                        <a:pt x="9716" y="23908"/>
                      </a:cubicBezTo>
                      <a:cubicBezTo>
                        <a:pt x="15716" y="53150"/>
                        <a:pt x="16288" y="77438"/>
                        <a:pt x="15049" y="77533"/>
                      </a:cubicBezTo>
                      <a:cubicBezTo>
                        <a:pt x="13716" y="77629"/>
                        <a:pt x="11144" y="53816"/>
                        <a:pt x="5239" y="2486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222DAA34-13E0-4F07-F64B-76B57D6AF7A4}"/>
                    </a:ext>
                  </a:extLst>
                </p:cNvPr>
                <p:cNvSpPr/>
                <p:nvPr/>
              </p:nvSpPr>
              <p:spPr>
                <a:xfrm>
                  <a:off x="11533810" y="3316223"/>
                  <a:ext cx="63184" cy="80411"/>
                </a:xfrm>
                <a:custGeom>
                  <a:avLst/>
                  <a:gdLst>
                    <a:gd name="connsiteX0" fmla="*/ 49149 w 63184"/>
                    <a:gd name="connsiteY0" fmla="*/ 66865 h 80411"/>
                    <a:gd name="connsiteX1" fmla="*/ 19431 w 63184"/>
                    <a:gd name="connsiteY1" fmla="*/ 30480 h 80411"/>
                    <a:gd name="connsiteX2" fmla="*/ 0 w 63184"/>
                    <a:gd name="connsiteY2" fmla="*/ 2191 h 80411"/>
                    <a:gd name="connsiteX3" fmla="*/ 3143 w 63184"/>
                    <a:gd name="connsiteY3" fmla="*/ 0 h 80411"/>
                    <a:gd name="connsiteX4" fmla="*/ 23051 w 63184"/>
                    <a:gd name="connsiteY4" fmla="*/ 27813 h 80411"/>
                    <a:gd name="connsiteX5" fmla="*/ 63151 w 63184"/>
                    <a:gd name="connsiteY5" fmla="*/ 80391 h 80411"/>
                    <a:gd name="connsiteX6" fmla="*/ 49149 w 63184"/>
                    <a:gd name="connsiteY6" fmla="*/ 66865 h 80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84" h="80411">
                      <a:moveTo>
                        <a:pt x="49149" y="66865"/>
                      </a:moveTo>
                      <a:cubicBezTo>
                        <a:pt x="41053" y="58007"/>
                        <a:pt x="30290" y="45244"/>
                        <a:pt x="19431" y="30480"/>
                      </a:cubicBezTo>
                      <a:cubicBezTo>
                        <a:pt x="11906" y="20383"/>
                        <a:pt x="5429" y="10573"/>
                        <a:pt x="0" y="2191"/>
                      </a:cubicBezTo>
                      <a:cubicBezTo>
                        <a:pt x="1048" y="1429"/>
                        <a:pt x="2095" y="762"/>
                        <a:pt x="3143" y="0"/>
                      </a:cubicBezTo>
                      <a:cubicBezTo>
                        <a:pt x="8858" y="8192"/>
                        <a:pt x="15526" y="17812"/>
                        <a:pt x="23051" y="27813"/>
                      </a:cubicBezTo>
                      <a:cubicBezTo>
                        <a:pt x="44672" y="57150"/>
                        <a:pt x="64103" y="79534"/>
                        <a:pt x="63151" y="80391"/>
                      </a:cubicBezTo>
                      <a:cubicBezTo>
                        <a:pt x="62770" y="80772"/>
                        <a:pt x="57245" y="75724"/>
                        <a:pt x="49149" y="6686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6E99B5BF-7DDE-7C86-CF38-77DFD2467F14}"/>
                    </a:ext>
                  </a:extLst>
                </p:cNvPr>
                <p:cNvSpPr/>
                <p:nvPr/>
              </p:nvSpPr>
              <p:spPr>
                <a:xfrm>
                  <a:off x="11502950" y="3349846"/>
                  <a:ext cx="97068" cy="58149"/>
                </a:xfrm>
                <a:custGeom>
                  <a:avLst/>
                  <a:gdLst>
                    <a:gd name="connsiteX0" fmla="*/ 77153 w 97068"/>
                    <a:gd name="connsiteY0" fmla="*/ 49435 h 58149"/>
                    <a:gd name="connsiteX1" fmla="*/ 31337 w 97068"/>
                    <a:gd name="connsiteY1" fmla="*/ 23908 h 58149"/>
                    <a:gd name="connsiteX2" fmla="*/ 0 w 97068"/>
                    <a:gd name="connsiteY2" fmla="*/ 3334 h 58149"/>
                    <a:gd name="connsiteX3" fmla="*/ 1048 w 97068"/>
                    <a:gd name="connsiteY3" fmla="*/ 1333 h 58149"/>
                    <a:gd name="connsiteX4" fmla="*/ 1905 w 97068"/>
                    <a:gd name="connsiteY4" fmla="*/ 0 h 58149"/>
                    <a:gd name="connsiteX5" fmla="*/ 33623 w 97068"/>
                    <a:gd name="connsiteY5" fmla="*/ 20098 h 58149"/>
                    <a:gd name="connsiteX6" fmla="*/ 78581 w 97068"/>
                    <a:gd name="connsiteY6" fmla="*/ 46672 h 58149"/>
                    <a:gd name="connsiteX7" fmla="*/ 97060 w 97068"/>
                    <a:gd name="connsiteY7" fmla="*/ 58102 h 58149"/>
                    <a:gd name="connsiteX8" fmla="*/ 77153 w 97068"/>
                    <a:gd name="connsiteY8" fmla="*/ 49435 h 5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68" h="58149">
                      <a:moveTo>
                        <a:pt x="77153" y="49435"/>
                      </a:moveTo>
                      <a:cubicBezTo>
                        <a:pt x="65151" y="43434"/>
                        <a:pt x="48768" y="34576"/>
                        <a:pt x="31337" y="23908"/>
                      </a:cubicBezTo>
                      <a:cubicBezTo>
                        <a:pt x="19717" y="16764"/>
                        <a:pt x="9049" y="9716"/>
                        <a:pt x="0" y="3334"/>
                      </a:cubicBezTo>
                      <a:cubicBezTo>
                        <a:pt x="381" y="2667"/>
                        <a:pt x="667" y="2000"/>
                        <a:pt x="1048" y="1333"/>
                      </a:cubicBezTo>
                      <a:cubicBezTo>
                        <a:pt x="1333" y="857"/>
                        <a:pt x="1619" y="381"/>
                        <a:pt x="1905" y="0"/>
                      </a:cubicBezTo>
                      <a:cubicBezTo>
                        <a:pt x="11144" y="6001"/>
                        <a:pt x="21907" y="12859"/>
                        <a:pt x="33623" y="20098"/>
                      </a:cubicBezTo>
                      <a:cubicBezTo>
                        <a:pt x="51054" y="30766"/>
                        <a:pt x="66961" y="40005"/>
                        <a:pt x="78581" y="46672"/>
                      </a:cubicBezTo>
                      <a:cubicBezTo>
                        <a:pt x="90202" y="53340"/>
                        <a:pt x="97345" y="57531"/>
                        <a:pt x="97060" y="58102"/>
                      </a:cubicBezTo>
                      <a:cubicBezTo>
                        <a:pt x="96869" y="58579"/>
                        <a:pt x="89154" y="55435"/>
                        <a:pt x="77153" y="4943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785E1760-F8C6-8167-503E-6F38DDB1C559}"/>
                    </a:ext>
                  </a:extLst>
                </p:cNvPr>
                <p:cNvSpPr/>
                <p:nvPr/>
              </p:nvSpPr>
              <p:spPr>
                <a:xfrm>
                  <a:off x="11488376" y="3394233"/>
                  <a:ext cx="95535" cy="11550"/>
                </a:xfrm>
                <a:custGeom>
                  <a:avLst/>
                  <a:gdLst>
                    <a:gd name="connsiteX0" fmla="*/ 73533 w 95535"/>
                    <a:gd name="connsiteY0" fmla="*/ 11239 h 11550"/>
                    <a:gd name="connsiteX1" fmla="*/ 20669 w 95535"/>
                    <a:gd name="connsiteY1" fmla="*/ 7048 h 11550"/>
                    <a:gd name="connsiteX2" fmla="*/ 0 w 95535"/>
                    <a:gd name="connsiteY2" fmla="*/ 4286 h 11550"/>
                    <a:gd name="connsiteX3" fmla="*/ 571 w 95535"/>
                    <a:gd name="connsiteY3" fmla="*/ 0 h 11550"/>
                    <a:gd name="connsiteX4" fmla="*/ 21146 w 95535"/>
                    <a:gd name="connsiteY4" fmla="*/ 2572 h 11550"/>
                    <a:gd name="connsiteX5" fmla="*/ 73723 w 95535"/>
                    <a:gd name="connsiteY5" fmla="*/ 8096 h 11550"/>
                    <a:gd name="connsiteX6" fmla="*/ 95536 w 95535"/>
                    <a:gd name="connsiteY6" fmla="*/ 10954 h 11550"/>
                    <a:gd name="connsiteX7" fmla="*/ 73533 w 95535"/>
                    <a:gd name="connsiteY7" fmla="*/ 11239 h 1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535" h="11550">
                      <a:moveTo>
                        <a:pt x="73533" y="11239"/>
                      </a:moveTo>
                      <a:cubicBezTo>
                        <a:pt x="60008" y="10763"/>
                        <a:pt x="41243" y="9430"/>
                        <a:pt x="20669" y="7048"/>
                      </a:cubicBezTo>
                      <a:cubicBezTo>
                        <a:pt x="13430" y="6191"/>
                        <a:pt x="6572" y="5239"/>
                        <a:pt x="0" y="4286"/>
                      </a:cubicBezTo>
                      <a:cubicBezTo>
                        <a:pt x="190" y="2857"/>
                        <a:pt x="381" y="1429"/>
                        <a:pt x="571" y="0"/>
                      </a:cubicBezTo>
                      <a:cubicBezTo>
                        <a:pt x="7144" y="857"/>
                        <a:pt x="14002" y="1714"/>
                        <a:pt x="21146" y="2572"/>
                      </a:cubicBezTo>
                      <a:cubicBezTo>
                        <a:pt x="41624" y="5048"/>
                        <a:pt x="60198" y="6763"/>
                        <a:pt x="73723" y="8096"/>
                      </a:cubicBezTo>
                      <a:cubicBezTo>
                        <a:pt x="87154" y="9430"/>
                        <a:pt x="95536" y="10287"/>
                        <a:pt x="95536" y="10954"/>
                      </a:cubicBezTo>
                      <a:cubicBezTo>
                        <a:pt x="95440" y="11525"/>
                        <a:pt x="87059" y="11811"/>
                        <a:pt x="73533" y="1123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2AF819C4-8E90-DBF1-89D6-D6B0C07F1AA6}"/>
                    </a:ext>
                  </a:extLst>
                </p:cNvPr>
                <p:cNvSpPr/>
                <p:nvPr/>
              </p:nvSpPr>
              <p:spPr>
                <a:xfrm>
                  <a:off x="11490281" y="3433629"/>
                  <a:ext cx="83249" cy="14324"/>
                </a:xfrm>
                <a:custGeom>
                  <a:avLst/>
                  <a:gdLst>
                    <a:gd name="connsiteX0" fmla="*/ 13240 w 83249"/>
                    <a:gd name="connsiteY0" fmla="*/ 12896 h 14324"/>
                    <a:gd name="connsiteX1" fmla="*/ 952 w 83249"/>
                    <a:gd name="connsiteY1" fmla="*/ 14325 h 14324"/>
                    <a:gd name="connsiteX2" fmla="*/ 0 w 83249"/>
                    <a:gd name="connsiteY2" fmla="*/ 9943 h 14324"/>
                    <a:gd name="connsiteX3" fmla="*/ 12668 w 83249"/>
                    <a:gd name="connsiteY3" fmla="*/ 8419 h 14324"/>
                    <a:gd name="connsiteX4" fmla="*/ 62484 w 83249"/>
                    <a:gd name="connsiteY4" fmla="*/ 2037 h 14324"/>
                    <a:gd name="connsiteX5" fmla="*/ 83249 w 83249"/>
                    <a:gd name="connsiteY5" fmla="*/ 227 h 14324"/>
                    <a:gd name="connsiteX6" fmla="*/ 62960 w 83249"/>
                    <a:gd name="connsiteY6" fmla="*/ 5180 h 14324"/>
                    <a:gd name="connsiteX7" fmla="*/ 13240 w 83249"/>
                    <a:gd name="connsiteY7" fmla="*/ 12896 h 14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249" h="14324">
                      <a:moveTo>
                        <a:pt x="13240" y="12896"/>
                      </a:moveTo>
                      <a:cubicBezTo>
                        <a:pt x="9049" y="13372"/>
                        <a:pt x="4953" y="13848"/>
                        <a:pt x="952" y="14325"/>
                      </a:cubicBezTo>
                      <a:cubicBezTo>
                        <a:pt x="571" y="12896"/>
                        <a:pt x="286" y="11372"/>
                        <a:pt x="0" y="9943"/>
                      </a:cubicBezTo>
                      <a:cubicBezTo>
                        <a:pt x="4191" y="9467"/>
                        <a:pt x="8382" y="8895"/>
                        <a:pt x="12668" y="8419"/>
                      </a:cubicBezTo>
                      <a:cubicBezTo>
                        <a:pt x="28766" y="6323"/>
                        <a:pt x="44005" y="4418"/>
                        <a:pt x="62484" y="2037"/>
                      </a:cubicBezTo>
                      <a:cubicBezTo>
                        <a:pt x="75248" y="418"/>
                        <a:pt x="83153" y="-439"/>
                        <a:pt x="83249" y="227"/>
                      </a:cubicBezTo>
                      <a:cubicBezTo>
                        <a:pt x="83344" y="799"/>
                        <a:pt x="75629" y="2799"/>
                        <a:pt x="62960" y="5180"/>
                      </a:cubicBezTo>
                      <a:cubicBezTo>
                        <a:pt x="50292" y="7657"/>
                        <a:pt x="32671" y="10514"/>
                        <a:pt x="13240" y="128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7A0C8E44-E02A-862F-223A-89AA397DBAC5}"/>
                    </a:ext>
                  </a:extLst>
                </p:cNvPr>
                <p:cNvSpPr/>
                <p:nvPr/>
              </p:nvSpPr>
              <p:spPr>
                <a:xfrm>
                  <a:off x="11512379" y="3454754"/>
                  <a:ext cx="75920" cy="45491"/>
                </a:xfrm>
                <a:custGeom>
                  <a:avLst/>
                  <a:gdLst>
                    <a:gd name="connsiteX0" fmla="*/ 16383 w 75920"/>
                    <a:gd name="connsiteY0" fmla="*/ 35681 h 45491"/>
                    <a:gd name="connsiteX1" fmla="*/ 2477 w 75920"/>
                    <a:gd name="connsiteY1" fmla="*/ 45492 h 45491"/>
                    <a:gd name="connsiteX2" fmla="*/ 667 w 75920"/>
                    <a:gd name="connsiteY2" fmla="*/ 43015 h 45491"/>
                    <a:gd name="connsiteX3" fmla="*/ 0 w 75920"/>
                    <a:gd name="connsiteY3" fmla="*/ 41968 h 45491"/>
                    <a:gd name="connsiteX4" fmla="*/ 13907 w 75920"/>
                    <a:gd name="connsiteY4" fmla="*/ 31966 h 45491"/>
                    <a:gd name="connsiteX5" fmla="*/ 56769 w 75920"/>
                    <a:gd name="connsiteY5" fmla="*/ 7392 h 45491"/>
                    <a:gd name="connsiteX6" fmla="*/ 75914 w 75920"/>
                    <a:gd name="connsiteY6" fmla="*/ 58 h 45491"/>
                    <a:gd name="connsiteX7" fmla="*/ 16383 w 75920"/>
                    <a:gd name="connsiteY7" fmla="*/ 35681 h 4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920" h="45491">
                      <a:moveTo>
                        <a:pt x="16383" y="35681"/>
                      </a:moveTo>
                      <a:cubicBezTo>
                        <a:pt x="11525" y="39015"/>
                        <a:pt x="6858" y="42253"/>
                        <a:pt x="2477" y="45492"/>
                      </a:cubicBezTo>
                      <a:cubicBezTo>
                        <a:pt x="1905" y="44635"/>
                        <a:pt x="1238" y="43873"/>
                        <a:pt x="667" y="43015"/>
                      </a:cubicBezTo>
                      <a:cubicBezTo>
                        <a:pt x="476" y="42634"/>
                        <a:pt x="191" y="42349"/>
                        <a:pt x="0" y="41968"/>
                      </a:cubicBezTo>
                      <a:cubicBezTo>
                        <a:pt x="4382" y="38634"/>
                        <a:pt x="8954" y="35300"/>
                        <a:pt x="13907" y="31966"/>
                      </a:cubicBezTo>
                      <a:cubicBezTo>
                        <a:pt x="29908" y="21108"/>
                        <a:pt x="45339" y="12726"/>
                        <a:pt x="56769" y="7392"/>
                      </a:cubicBezTo>
                      <a:cubicBezTo>
                        <a:pt x="68294" y="2058"/>
                        <a:pt x="75629" y="-419"/>
                        <a:pt x="75914" y="58"/>
                      </a:cubicBezTo>
                      <a:cubicBezTo>
                        <a:pt x="76391" y="1391"/>
                        <a:pt x="47911" y="14059"/>
                        <a:pt x="16383" y="3568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5160295D-4584-E2C8-EBAF-D222E7778004}"/>
                    </a:ext>
                  </a:extLst>
                </p:cNvPr>
                <p:cNvSpPr/>
                <p:nvPr/>
              </p:nvSpPr>
              <p:spPr>
                <a:xfrm>
                  <a:off x="11611249" y="3444715"/>
                  <a:ext cx="19509" cy="104966"/>
                </a:xfrm>
                <a:custGeom>
                  <a:avLst/>
                  <a:gdLst>
                    <a:gd name="connsiteX0" fmla="*/ 2953 w 19509"/>
                    <a:gd name="connsiteY0" fmla="*/ 87917 h 104966"/>
                    <a:gd name="connsiteX1" fmla="*/ 13906 w 19509"/>
                    <a:gd name="connsiteY1" fmla="*/ 25623 h 104966"/>
                    <a:gd name="connsiteX2" fmla="*/ 19336 w 19509"/>
                    <a:gd name="connsiteY2" fmla="*/ 1 h 104966"/>
                    <a:gd name="connsiteX3" fmla="*/ 17050 w 19509"/>
                    <a:gd name="connsiteY3" fmla="*/ 26194 h 104966"/>
                    <a:gd name="connsiteX4" fmla="*/ 7429 w 19509"/>
                    <a:gd name="connsiteY4" fmla="*/ 88774 h 104966"/>
                    <a:gd name="connsiteX5" fmla="*/ 4477 w 19509"/>
                    <a:gd name="connsiteY5" fmla="*/ 104966 h 104966"/>
                    <a:gd name="connsiteX6" fmla="*/ 0 w 19509"/>
                    <a:gd name="connsiteY6" fmla="*/ 104776 h 104966"/>
                    <a:gd name="connsiteX7" fmla="*/ 2953 w 19509"/>
                    <a:gd name="connsiteY7" fmla="*/ 87917 h 104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09" h="104966">
                      <a:moveTo>
                        <a:pt x="2953" y="87917"/>
                      </a:moveTo>
                      <a:cubicBezTo>
                        <a:pt x="6667" y="66580"/>
                        <a:pt x="10192" y="46864"/>
                        <a:pt x="13906" y="25623"/>
                      </a:cubicBezTo>
                      <a:cubicBezTo>
                        <a:pt x="16764" y="9716"/>
                        <a:pt x="18764" y="-95"/>
                        <a:pt x="19336" y="1"/>
                      </a:cubicBezTo>
                      <a:cubicBezTo>
                        <a:pt x="19907" y="96"/>
                        <a:pt x="19050" y="10097"/>
                        <a:pt x="17050" y="26194"/>
                      </a:cubicBezTo>
                      <a:cubicBezTo>
                        <a:pt x="14954" y="42292"/>
                        <a:pt x="11716" y="64390"/>
                        <a:pt x="7429" y="88774"/>
                      </a:cubicBezTo>
                      <a:cubicBezTo>
                        <a:pt x="6477" y="94298"/>
                        <a:pt x="5429" y="99727"/>
                        <a:pt x="4477" y="104966"/>
                      </a:cubicBezTo>
                      <a:cubicBezTo>
                        <a:pt x="2953" y="104966"/>
                        <a:pt x="1524" y="104871"/>
                        <a:pt x="0" y="104776"/>
                      </a:cubicBezTo>
                      <a:cubicBezTo>
                        <a:pt x="952" y="99251"/>
                        <a:pt x="1905" y="93631"/>
                        <a:pt x="2953" y="8791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F4651451-F6CE-B372-AA62-60858BF216B4}"/>
                    </a:ext>
                  </a:extLst>
                </p:cNvPr>
                <p:cNvSpPr/>
                <p:nvPr/>
              </p:nvSpPr>
              <p:spPr>
                <a:xfrm>
                  <a:off x="11555337" y="3453462"/>
                  <a:ext cx="57754" cy="83169"/>
                </a:xfrm>
                <a:custGeom>
                  <a:avLst/>
                  <a:gdLst>
                    <a:gd name="connsiteX0" fmla="*/ 12573 w 57754"/>
                    <a:gd name="connsiteY0" fmla="*/ 61262 h 83169"/>
                    <a:gd name="connsiteX1" fmla="*/ 43339 w 57754"/>
                    <a:gd name="connsiteY1" fmla="*/ 17066 h 83169"/>
                    <a:gd name="connsiteX2" fmla="*/ 57721 w 57754"/>
                    <a:gd name="connsiteY2" fmla="*/ 16 h 83169"/>
                    <a:gd name="connsiteX3" fmla="*/ 45910 w 57754"/>
                    <a:gd name="connsiteY3" fmla="*/ 18971 h 83169"/>
                    <a:gd name="connsiteX4" fmla="*/ 16288 w 57754"/>
                    <a:gd name="connsiteY4" fmla="*/ 63738 h 83169"/>
                    <a:gd name="connsiteX5" fmla="*/ 3905 w 57754"/>
                    <a:gd name="connsiteY5" fmla="*/ 83169 h 83169"/>
                    <a:gd name="connsiteX6" fmla="*/ 0 w 57754"/>
                    <a:gd name="connsiteY6" fmla="*/ 81264 h 83169"/>
                    <a:gd name="connsiteX7" fmla="*/ 12573 w 57754"/>
                    <a:gd name="connsiteY7" fmla="*/ 61262 h 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54" h="83169">
                      <a:moveTo>
                        <a:pt x="12573" y="61262"/>
                      </a:moveTo>
                      <a:cubicBezTo>
                        <a:pt x="24003" y="43640"/>
                        <a:pt x="35052" y="28019"/>
                        <a:pt x="43339" y="17066"/>
                      </a:cubicBezTo>
                      <a:cubicBezTo>
                        <a:pt x="51721" y="6112"/>
                        <a:pt x="57245" y="-365"/>
                        <a:pt x="57721" y="16"/>
                      </a:cubicBezTo>
                      <a:cubicBezTo>
                        <a:pt x="58198" y="397"/>
                        <a:pt x="53531" y="7541"/>
                        <a:pt x="45910" y="18971"/>
                      </a:cubicBezTo>
                      <a:cubicBezTo>
                        <a:pt x="38291" y="30401"/>
                        <a:pt x="27718" y="46117"/>
                        <a:pt x="16288" y="63738"/>
                      </a:cubicBezTo>
                      <a:cubicBezTo>
                        <a:pt x="11906" y="70501"/>
                        <a:pt x="7715" y="77073"/>
                        <a:pt x="3905" y="83169"/>
                      </a:cubicBezTo>
                      <a:cubicBezTo>
                        <a:pt x="2572" y="82598"/>
                        <a:pt x="1333" y="81931"/>
                        <a:pt x="0" y="81264"/>
                      </a:cubicBezTo>
                      <a:cubicBezTo>
                        <a:pt x="3905" y="74978"/>
                        <a:pt x="8096" y="68215"/>
                        <a:pt x="12573" y="6126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1F1D406-CC8C-D8EC-E946-1BBB69787C00}"/>
                  </a:ext>
                </a:extLst>
              </p:cNvPr>
              <p:cNvSpPr/>
              <p:nvPr/>
            </p:nvSpPr>
            <p:spPr>
              <a:xfrm>
                <a:off x="11534808" y="3339290"/>
                <a:ext cx="164209" cy="163145"/>
              </a:xfrm>
              <a:custGeom>
                <a:avLst/>
                <a:gdLst>
                  <a:gd name="connsiteX0" fmla="*/ 154832 w 164209"/>
                  <a:gd name="connsiteY0" fmla="*/ 45037 h 163145"/>
                  <a:gd name="connsiteX1" fmla="*/ 119303 w 164209"/>
                  <a:gd name="connsiteY1" fmla="*/ 155241 h 163145"/>
                  <a:gd name="connsiteX2" fmla="*/ 16243 w 164209"/>
                  <a:gd name="connsiteY2" fmla="*/ 130286 h 163145"/>
                  <a:gd name="connsiteX3" fmla="*/ 10528 w 164209"/>
                  <a:gd name="connsiteY3" fmla="*/ 37512 h 163145"/>
                  <a:gd name="connsiteX4" fmla="*/ 88442 w 164209"/>
                  <a:gd name="connsiteY4" fmla="*/ 174 h 163145"/>
                  <a:gd name="connsiteX5" fmla="*/ 154832 w 164209"/>
                  <a:gd name="connsiteY5" fmla="*/ 45037 h 16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209" h="163145">
                    <a:moveTo>
                      <a:pt x="154832" y="45037"/>
                    </a:moveTo>
                    <a:cubicBezTo>
                      <a:pt x="173596" y="82851"/>
                      <a:pt x="165404" y="133905"/>
                      <a:pt x="119303" y="155241"/>
                    </a:cubicBezTo>
                    <a:cubicBezTo>
                      <a:pt x="84442" y="171338"/>
                      <a:pt x="38627" y="162766"/>
                      <a:pt x="16243" y="130286"/>
                    </a:cubicBezTo>
                    <a:cubicBezTo>
                      <a:pt x="-2236" y="103520"/>
                      <a:pt x="-6046" y="65516"/>
                      <a:pt x="10528" y="37512"/>
                    </a:cubicBezTo>
                    <a:cubicBezTo>
                      <a:pt x="26435" y="10652"/>
                      <a:pt x="58248" y="-1636"/>
                      <a:pt x="88442" y="174"/>
                    </a:cubicBezTo>
                    <a:cubicBezTo>
                      <a:pt x="119780" y="2079"/>
                      <a:pt x="142830" y="20843"/>
                      <a:pt x="154832" y="45037"/>
                    </a:cubicBezTo>
                    <a:close/>
                  </a:path>
                </a:pathLst>
              </a:custGeom>
              <a:solidFill>
                <a:srgbClr val="FEFFFD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F84AA6B-6181-D17F-C8B9-E496D9B1B7E6}"/>
                  </a:ext>
                </a:extLst>
              </p:cNvPr>
              <p:cNvSpPr/>
              <p:nvPr/>
            </p:nvSpPr>
            <p:spPr>
              <a:xfrm>
                <a:off x="11576845" y="3381103"/>
                <a:ext cx="80023" cy="79439"/>
              </a:xfrm>
              <a:custGeom>
                <a:avLst/>
                <a:gdLst>
                  <a:gd name="connsiteX0" fmla="*/ 75456 w 80023"/>
                  <a:gd name="connsiteY0" fmla="*/ 21988 h 79439"/>
                  <a:gd name="connsiteX1" fmla="*/ 58121 w 80023"/>
                  <a:gd name="connsiteY1" fmla="*/ 75614 h 79439"/>
                  <a:gd name="connsiteX2" fmla="*/ 7924 w 80023"/>
                  <a:gd name="connsiteY2" fmla="*/ 63422 h 79439"/>
                  <a:gd name="connsiteX3" fmla="*/ 5162 w 80023"/>
                  <a:gd name="connsiteY3" fmla="*/ 18273 h 79439"/>
                  <a:gd name="connsiteX4" fmla="*/ 43071 w 80023"/>
                  <a:gd name="connsiteY4" fmla="*/ 80 h 79439"/>
                  <a:gd name="connsiteX5" fmla="*/ 75456 w 80023"/>
                  <a:gd name="connsiteY5" fmla="*/ 21988 h 7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23" h="79439">
                    <a:moveTo>
                      <a:pt x="75456" y="21988"/>
                    </a:moveTo>
                    <a:cubicBezTo>
                      <a:pt x="84600" y="40371"/>
                      <a:pt x="80600" y="65231"/>
                      <a:pt x="58121" y="75614"/>
                    </a:cubicBezTo>
                    <a:cubicBezTo>
                      <a:pt x="41166" y="83424"/>
                      <a:pt x="18783" y="79233"/>
                      <a:pt x="7924" y="63422"/>
                    </a:cubicBezTo>
                    <a:cubicBezTo>
                      <a:pt x="-1125" y="50372"/>
                      <a:pt x="-2934" y="31894"/>
                      <a:pt x="5162" y="18273"/>
                    </a:cubicBezTo>
                    <a:cubicBezTo>
                      <a:pt x="12877" y="5224"/>
                      <a:pt x="28403" y="-777"/>
                      <a:pt x="43071" y="80"/>
                    </a:cubicBezTo>
                    <a:cubicBezTo>
                      <a:pt x="58407" y="1033"/>
                      <a:pt x="69646" y="10177"/>
                      <a:pt x="75456" y="21988"/>
                    </a:cubicBezTo>
                    <a:close/>
                  </a:path>
                </a:pathLst>
              </a:custGeom>
              <a:solidFill>
                <a:srgbClr val="D98918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EDE5DCA-5676-58DE-93AF-28CB9CE65D7B}"/>
                  </a:ext>
                </a:extLst>
              </p:cNvPr>
              <p:cNvSpPr/>
              <p:nvPr/>
            </p:nvSpPr>
            <p:spPr>
              <a:xfrm>
                <a:off x="11576123" y="3590126"/>
                <a:ext cx="24246" cy="33502"/>
              </a:xfrm>
              <a:custGeom>
                <a:avLst/>
                <a:gdLst>
                  <a:gd name="connsiteX0" fmla="*/ 23887 w 24246"/>
                  <a:gd name="connsiteY0" fmla="*/ 18800 h 33502"/>
                  <a:gd name="connsiteX1" fmla="*/ 15028 w 24246"/>
                  <a:gd name="connsiteY1" fmla="*/ 131 h 33502"/>
                  <a:gd name="connsiteX2" fmla="*/ 360 w 24246"/>
                  <a:gd name="connsiteY2" fmla="*/ 14704 h 33502"/>
                  <a:gd name="connsiteX3" fmla="*/ 9218 w 24246"/>
                  <a:gd name="connsiteY3" fmla="*/ 33373 h 33502"/>
                  <a:gd name="connsiteX4" fmla="*/ 23887 w 24246"/>
                  <a:gd name="connsiteY4" fmla="*/ 18800 h 3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46" h="33502">
                    <a:moveTo>
                      <a:pt x="23887" y="18800"/>
                    </a:moveTo>
                    <a:cubicBezTo>
                      <a:pt x="25506" y="9656"/>
                      <a:pt x="21505" y="1274"/>
                      <a:pt x="15028" y="131"/>
                    </a:cubicBezTo>
                    <a:cubicBezTo>
                      <a:pt x="8551" y="-1012"/>
                      <a:pt x="1979" y="5465"/>
                      <a:pt x="360" y="14704"/>
                    </a:cubicBezTo>
                    <a:cubicBezTo>
                      <a:pt x="-1259" y="23848"/>
                      <a:pt x="2741" y="32230"/>
                      <a:pt x="9218" y="33373"/>
                    </a:cubicBezTo>
                    <a:cubicBezTo>
                      <a:pt x="15790" y="34516"/>
                      <a:pt x="22267" y="27944"/>
                      <a:pt x="23887" y="188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7C87AB6-C470-5A37-AB97-80F9B224C340}"/>
                  </a:ext>
                </a:extLst>
              </p:cNvPr>
              <p:cNvSpPr/>
              <p:nvPr/>
            </p:nvSpPr>
            <p:spPr>
              <a:xfrm>
                <a:off x="11470474" y="3537745"/>
                <a:ext cx="25613" cy="32349"/>
              </a:xfrm>
              <a:custGeom>
                <a:avLst/>
                <a:gdLst>
                  <a:gd name="connsiteX0" fmla="*/ 23713 w 25613"/>
                  <a:gd name="connsiteY0" fmla="*/ 20890 h 32349"/>
                  <a:gd name="connsiteX1" fmla="*/ 19522 w 25613"/>
                  <a:gd name="connsiteY1" fmla="*/ 697 h 32349"/>
                  <a:gd name="connsiteX2" fmla="*/ 1901 w 25613"/>
                  <a:gd name="connsiteY2" fmla="*/ 11460 h 32349"/>
                  <a:gd name="connsiteX3" fmla="*/ 6092 w 25613"/>
                  <a:gd name="connsiteY3" fmla="*/ 31653 h 32349"/>
                  <a:gd name="connsiteX4" fmla="*/ 23713 w 25613"/>
                  <a:gd name="connsiteY4" fmla="*/ 20890 h 3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3" h="32349">
                    <a:moveTo>
                      <a:pt x="23713" y="20890"/>
                    </a:moveTo>
                    <a:cubicBezTo>
                      <a:pt x="27428" y="12317"/>
                      <a:pt x="25523" y="3268"/>
                      <a:pt x="19522" y="697"/>
                    </a:cubicBezTo>
                    <a:cubicBezTo>
                      <a:pt x="13521" y="-1875"/>
                      <a:pt x="5615" y="2887"/>
                      <a:pt x="1901" y="11460"/>
                    </a:cubicBezTo>
                    <a:cubicBezTo>
                      <a:pt x="-1814" y="20032"/>
                      <a:pt x="91" y="29081"/>
                      <a:pt x="6092" y="31653"/>
                    </a:cubicBezTo>
                    <a:cubicBezTo>
                      <a:pt x="12092" y="34225"/>
                      <a:pt x="19998" y="29462"/>
                      <a:pt x="23713" y="20890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6CE0E1B-0971-7F65-6B22-38FECC569701}"/>
                  </a:ext>
                </a:extLst>
              </p:cNvPr>
              <p:cNvSpPr/>
              <p:nvPr/>
            </p:nvSpPr>
            <p:spPr>
              <a:xfrm>
                <a:off x="11419406" y="3424084"/>
                <a:ext cx="31545" cy="26688"/>
              </a:xfrm>
              <a:custGeom>
                <a:avLst/>
                <a:gdLst>
                  <a:gd name="connsiteX0" fmla="*/ 21726 w 31545"/>
                  <a:gd name="connsiteY0" fmla="*/ 23679 h 26688"/>
                  <a:gd name="connsiteX1" fmla="*/ 30394 w 31545"/>
                  <a:gd name="connsiteY1" fmla="*/ 4915 h 26688"/>
                  <a:gd name="connsiteX2" fmla="*/ 9820 w 31545"/>
                  <a:gd name="connsiteY2" fmla="*/ 3010 h 26688"/>
                  <a:gd name="connsiteX3" fmla="*/ 1152 w 31545"/>
                  <a:gd name="connsiteY3" fmla="*/ 21774 h 26688"/>
                  <a:gd name="connsiteX4" fmla="*/ 21726 w 31545"/>
                  <a:gd name="connsiteY4" fmla="*/ 23679 h 2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5" h="26688">
                    <a:moveTo>
                      <a:pt x="21726" y="23679"/>
                    </a:moveTo>
                    <a:cubicBezTo>
                      <a:pt x="29822" y="19012"/>
                      <a:pt x="33632" y="10630"/>
                      <a:pt x="30394" y="4915"/>
                    </a:cubicBezTo>
                    <a:cubicBezTo>
                      <a:pt x="27060" y="-800"/>
                      <a:pt x="17916" y="-1658"/>
                      <a:pt x="9820" y="3010"/>
                    </a:cubicBezTo>
                    <a:cubicBezTo>
                      <a:pt x="1723" y="7677"/>
                      <a:pt x="-2087" y="16059"/>
                      <a:pt x="1152" y="21774"/>
                    </a:cubicBezTo>
                    <a:cubicBezTo>
                      <a:pt x="4486" y="27489"/>
                      <a:pt x="13725" y="28346"/>
                      <a:pt x="21726" y="2367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749B9A5-3794-5271-8426-E0B33A17822B}"/>
                  </a:ext>
                </a:extLst>
              </p:cNvPr>
              <p:cNvSpPr/>
              <p:nvPr/>
            </p:nvSpPr>
            <p:spPr>
              <a:xfrm>
                <a:off x="11457357" y="3303701"/>
                <a:ext cx="32892" cy="24948"/>
              </a:xfrm>
              <a:custGeom>
                <a:avLst/>
                <a:gdLst>
                  <a:gd name="connsiteX0" fmla="*/ 12731 w 32892"/>
                  <a:gd name="connsiteY0" fmla="*/ 23761 h 24948"/>
                  <a:gd name="connsiteX1" fmla="*/ 32448 w 32892"/>
                  <a:gd name="connsiteY1" fmla="*/ 17761 h 24948"/>
                  <a:gd name="connsiteX2" fmla="*/ 20161 w 32892"/>
                  <a:gd name="connsiteY2" fmla="*/ 1187 h 24948"/>
                  <a:gd name="connsiteX3" fmla="*/ 444 w 32892"/>
                  <a:gd name="connsiteY3" fmla="*/ 7188 h 24948"/>
                  <a:gd name="connsiteX4" fmla="*/ 12731 w 32892"/>
                  <a:gd name="connsiteY4" fmla="*/ 23761 h 2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92" h="24948">
                    <a:moveTo>
                      <a:pt x="12731" y="23761"/>
                    </a:moveTo>
                    <a:cubicBezTo>
                      <a:pt x="21590" y="26714"/>
                      <a:pt x="30353" y="23952"/>
                      <a:pt x="32448" y="17761"/>
                    </a:cubicBezTo>
                    <a:cubicBezTo>
                      <a:pt x="34544" y="11474"/>
                      <a:pt x="29019" y="4140"/>
                      <a:pt x="20161" y="1187"/>
                    </a:cubicBezTo>
                    <a:cubicBezTo>
                      <a:pt x="11303" y="-1766"/>
                      <a:pt x="2444" y="996"/>
                      <a:pt x="444" y="7188"/>
                    </a:cubicBezTo>
                    <a:cubicBezTo>
                      <a:pt x="-1651" y="13474"/>
                      <a:pt x="3873" y="20904"/>
                      <a:pt x="12731" y="2376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C14ED0E-23BD-1C3D-C034-7F02283488DA}"/>
                  </a:ext>
                </a:extLst>
              </p:cNvPr>
              <p:cNvSpPr/>
              <p:nvPr/>
            </p:nvSpPr>
            <p:spPr>
              <a:xfrm>
                <a:off x="11570239" y="3239264"/>
                <a:ext cx="27251" cy="30950"/>
              </a:xfrm>
              <a:custGeom>
                <a:avLst/>
                <a:gdLst>
                  <a:gd name="connsiteX0" fmla="*/ 3767 w 27251"/>
                  <a:gd name="connsiteY0" fmla="*/ 22095 h 30950"/>
                  <a:gd name="connsiteX1" fmla="*/ 23008 w 27251"/>
                  <a:gd name="connsiteY1" fmla="*/ 29429 h 30950"/>
                  <a:gd name="connsiteX2" fmla="*/ 23484 w 27251"/>
                  <a:gd name="connsiteY2" fmla="*/ 8855 h 30950"/>
                  <a:gd name="connsiteX3" fmla="*/ 4244 w 27251"/>
                  <a:gd name="connsiteY3" fmla="*/ 1521 h 30950"/>
                  <a:gd name="connsiteX4" fmla="*/ 3767 w 27251"/>
                  <a:gd name="connsiteY4" fmla="*/ 22095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1" h="30950">
                    <a:moveTo>
                      <a:pt x="3767" y="22095"/>
                    </a:moveTo>
                    <a:cubicBezTo>
                      <a:pt x="8911" y="29810"/>
                      <a:pt x="17579" y="33144"/>
                      <a:pt x="23008" y="29429"/>
                    </a:cubicBezTo>
                    <a:cubicBezTo>
                      <a:pt x="28437" y="25810"/>
                      <a:pt x="28723" y="16571"/>
                      <a:pt x="23484" y="8855"/>
                    </a:cubicBezTo>
                    <a:cubicBezTo>
                      <a:pt x="18341" y="1140"/>
                      <a:pt x="9673" y="-2194"/>
                      <a:pt x="4244" y="1521"/>
                    </a:cubicBezTo>
                    <a:cubicBezTo>
                      <a:pt x="-1186" y="5141"/>
                      <a:pt x="-1471" y="14380"/>
                      <a:pt x="3767" y="22095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D1D3745A-5A21-CEA8-54CC-0CACBDFED25D}"/>
                  </a:ext>
                </a:extLst>
              </p:cNvPr>
              <p:cNvSpPr/>
              <p:nvPr/>
            </p:nvSpPr>
            <p:spPr>
              <a:xfrm>
                <a:off x="11685850" y="3266776"/>
                <a:ext cx="24343" cy="33361"/>
              </a:xfrm>
              <a:custGeom>
                <a:avLst/>
                <a:gdLst>
                  <a:gd name="connsiteX0" fmla="*/ 551 w 24343"/>
                  <a:gd name="connsiteY0" fmla="*/ 14109 h 33361"/>
                  <a:gd name="connsiteX1" fmla="*/ 8552 w 24343"/>
                  <a:gd name="connsiteY1" fmla="*/ 33159 h 33361"/>
                  <a:gd name="connsiteX2" fmla="*/ 23792 w 24343"/>
                  <a:gd name="connsiteY2" fmla="*/ 19253 h 33361"/>
                  <a:gd name="connsiteX3" fmla="*/ 15791 w 24343"/>
                  <a:gd name="connsiteY3" fmla="*/ 203 h 33361"/>
                  <a:gd name="connsiteX4" fmla="*/ 551 w 24343"/>
                  <a:gd name="connsiteY4" fmla="*/ 14109 h 3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43" h="33361">
                    <a:moveTo>
                      <a:pt x="551" y="14109"/>
                    </a:moveTo>
                    <a:cubicBezTo>
                      <a:pt x="-1449" y="23158"/>
                      <a:pt x="2171" y="31730"/>
                      <a:pt x="8552" y="33159"/>
                    </a:cubicBezTo>
                    <a:cubicBezTo>
                      <a:pt x="14934" y="34588"/>
                      <a:pt x="21792" y="28301"/>
                      <a:pt x="23792" y="19253"/>
                    </a:cubicBezTo>
                    <a:cubicBezTo>
                      <a:pt x="25793" y="10204"/>
                      <a:pt x="22173" y="1631"/>
                      <a:pt x="15791" y="203"/>
                    </a:cubicBezTo>
                    <a:cubicBezTo>
                      <a:pt x="9314" y="-1226"/>
                      <a:pt x="2552" y="5060"/>
                      <a:pt x="551" y="1410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B6C8E93-BB8A-2A94-EC00-7B517154CFC4}"/>
                  </a:ext>
                </a:extLst>
              </p:cNvPr>
              <p:cNvSpPr/>
              <p:nvPr/>
            </p:nvSpPr>
            <p:spPr>
              <a:xfrm>
                <a:off x="11755995" y="3358022"/>
                <a:ext cx="30927" cy="27214"/>
              </a:xfrm>
              <a:custGeom>
                <a:avLst/>
                <a:gdLst>
                  <a:gd name="connsiteX0" fmla="*/ 8892 w 30927"/>
                  <a:gd name="connsiteY0" fmla="*/ 3731 h 27214"/>
                  <a:gd name="connsiteX1" fmla="*/ 1462 w 30927"/>
                  <a:gd name="connsiteY1" fmla="*/ 22971 h 27214"/>
                  <a:gd name="connsiteX2" fmla="*/ 22036 w 30927"/>
                  <a:gd name="connsiteY2" fmla="*/ 23447 h 27214"/>
                  <a:gd name="connsiteX3" fmla="*/ 29466 w 30927"/>
                  <a:gd name="connsiteY3" fmla="*/ 4207 h 27214"/>
                  <a:gd name="connsiteX4" fmla="*/ 8892 w 30927"/>
                  <a:gd name="connsiteY4" fmla="*/ 3731 h 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27" h="27214">
                    <a:moveTo>
                      <a:pt x="8892" y="3731"/>
                    </a:moveTo>
                    <a:cubicBezTo>
                      <a:pt x="1176" y="8874"/>
                      <a:pt x="-2157" y="17542"/>
                      <a:pt x="1462" y="22971"/>
                    </a:cubicBezTo>
                    <a:cubicBezTo>
                      <a:pt x="5082" y="28400"/>
                      <a:pt x="14321" y="28686"/>
                      <a:pt x="22036" y="23447"/>
                    </a:cubicBezTo>
                    <a:cubicBezTo>
                      <a:pt x="29751" y="18304"/>
                      <a:pt x="33085" y="9636"/>
                      <a:pt x="29466" y="4207"/>
                    </a:cubicBezTo>
                    <a:cubicBezTo>
                      <a:pt x="25941" y="-1222"/>
                      <a:pt x="16702" y="-1413"/>
                      <a:pt x="8892" y="373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8CC02B7-BC8D-D6AC-5C82-2D14E99727F5}"/>
                  </a:ext>
                </a:extLst>
              </p:cNvPr>
              <p:cNvSpPr/>
              <p:nvPr/>
            </p:nvSpPr>
            <p:spPr>
              <a:xfrm>
                <a:off x="11754874" y="3472834"/>
                <a:ext cx="33361" cy="24343"/>
              </a:xfrm>
              <a:custGeom>
                <a:avLst/>
                <a:gdLst>
                  <a:gd name="connsiteX0" fmla="*/ 19253 w 33361"/>
                  <a:gd name="connsiteY0" fmla="*/ 551 h 24343"/>
                  <a:gd name="connsiteX1" fmla="*/ 203 w 33361"/>
                  <a:gd name="connsiteY1" fmla="*/ 8552 h 24343"/>
                  <a:gd name="connsiteX2" fmla="*/ 14109 w 33361"/>
                  <a:gd name="connsiteY2" fmla="*/ 23792 h 24343"/>
                  <a:gd name="connsiteX3" fmla="*/ 33159 w 33361"/>
                  <a:gd name="connsiteY3" fmla="*/ 15791 h 24343"/>
                  <a:gd name="connsiteX4" fmla="*/ 19253 w 33361"/>
                  <a:gd name="connsiteY4" fmla="*/ 551 h 2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61" h="24343">
                    <a:moveTo>
                      <a:pt x="19253" y="551"/>
                    </a:moveTo>
                    <a:cubicBezTo>
                      <a:pt x="10204" y="-1449"/>
                      <a:pt x="1631" y="2171"/>
                      <a:pt x="203" y="8552"/>
                    </a:cubicBezTo>
                    <a:cubicBezTo>
                      <a:pt x="-1226" y="14934"/>
                      <a:pt x="5060" y="21792"/>
                      <a:pt x="14109" y="23792"/>
                    </a:cubicBezTo>
                    <a:cubicBezTo>
                      <a:pt x="23158" y="25792"/>
                      <a:pt x="31730" y="22173"/>
                      <a:pt x="33159" y="15791"/>
                    </a:cubicBezTo>
                    <a:cubicBezTo>
                      <a:pt x="34588" y="9314"/>
                      <a:pt x="28301" y="2551"/>
                      <a:pt x="19253" y="55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64365A8-7CBB-4EE2-DC4C-87A702DC7F2C}"/>
                  </a:ext>
                </a:extLst>
              </p:cNvPr>
              <p:cNvSpPr/>
              <p:nvPr/>
            </p:nvSpPr>
            <p:spPr>
              <a:xfrm>
                <a:off x="11685076" y="3561919"/>
                <a:ext cx="27929" cy="30291"/>
              </a:xfrm>
              <a:custGeom>
                <a:avLst/>
                <a:gdLst>
                  <a:gd name="connsiteX0" fmla="*/ 23328 w 27929"/>
                  <a:gd name="connsiteY0" fmla="*/ 7859 h 30291"/>
                  <a:gd name="connsiteX1" fmla="*/ 3611 w 27929"/>
                  <a:gd name="connsiteY1" fmla="*/ 1858 h 30291"/>
                  <a:gd name="connsiteX2" fmla="*/ 4564 w 27929"/>
                  <a:gd name="connsiteY2" fmla="*/ 22432 h 30291"/>
                  <a:gd name="connsiteX3" fmla="*/ 24280 w 27929"/>
                  <a:gd name="connsiteY3" fmla="*/ 28433 h 30291"/>
                  <a:gd name="connsiteX4" fmla="*/ 23328 w 27929"/>
                  <a:gd name="connsiteY4" fmla="*/ 7859 h 3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29" h="30291">
                    <a:moveTo>
                      <a:pt x="23328" y="7859"/>
                    </a:moveTo>
                    <a:cubicBezTo>
                      <a:pt x="17613" y="525"/>
                      <a:pt x="8755" y="-2142"/>
                      <a:pt x="3611" y="1858"/>
                    </a:cubicBezTo>
                    <a:cubicBezTo>
                      <a:pt x="-1532" y="5859"/>
                      <a:pt x="-1151" y="15098"/>
                      <a:pt x="4564" y="22432"/>
                    </a:cubicBezTo>
                    <a:cubicBezTo>
                      <a:pt x="10279" y="29767"/>
                      <a:pt x="19137" y="32434"/>
                      <a:pt x="24280" y="28433"/>
                    </a:cubicBezTo>
                    <a:cubicBezTo>
                      <a:pt x="29519" y="24433"/>
                      <a:pt x="29043" y="15193"/>
                      <a:pt x="23328" y="78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" name="Graphic 11">
              <a:extLst>
                <a:ext uri="{FF2B5EF4-FFF2-40B4-BE49-F238E27FC236}">
                  <a16:creationId xmlns:a16="http://schemas.microsoft.com/office/drawing/2014/main" id="{E629E203-2678-73BA-15A8-1E60CB5CDC16}"/>
                </a:ext>
              </a:extLst>
            </p:cNvPr>
            <p:cNvGrpSpPr/>
            <p:nvPr/>
          </p:nvGrpSpPr>
          <p:grpSpPr>
            <a:xfrm>
              <a:off x="11420368" y="3141249"/>
              <a:ext cx="393477" cy="85629"/>
              <a:chOff x="11420368" y="3141249"/>
              <a:chExt cx="393477" cy="85629"/>
            </a:xfrm>
            <a:solidFill>
              <a:srgbClr val="C73887"/>
            </a:solidFill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AB19118-D157-7B08-E665-16DA9BC25644}"/>
                  </a:ext>
                </a:extLst>
              </p:cNvPr>
              <p:cNvSpPr/>
              <p:nvPr/>
            </p:nvSpPr>
            <p:spPr>
              <a:xfrm>
                <a:off x="11728121" y="3141249"/>
                <a:ext cx="85725" cy="85629"/>
              </a:xfrm>
              <a:custGeom>
                <a:avLst/>
                <a:gdLst>
                  <a:gd name="connsiteX0" fmla="*/ 85725 w 85725"/>
                  <a:gd name="connsiteY0" fmla="*/ 42767 h 85629"/>
                  <a:gd name="connsiteX1" fmla="*/ 42863 w 85725"/>
                  <a:gd name="connsiteY1" fmla="*/ 0 h 85629"/>
                  <a:gd name="connsiteX2" fmla="*/ 0 w 85725"/>
                  <a:gd name="connsiteY2" fmla="*/ 42767 h 85629"/>
                  <a:gd name="connsiteX3" fmla="*/ 42863 w 85725"/>
                  <a:gd name="connsiteY3" fmla="*/ 85630 h 85629"/>
                  <a:gd name="connsiteX4" fmla="*/ 85725 w 85725"/>
                  <a:gd name="connsiteY4" fmla="*/ 42767 h 8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629">
                    <a:moveTo>
                      <a:pt x="85725" y="42767"/>
                    </a:moveTo>
                    <a:cubicBezTo>
                      <a:pt x="85725" y="19145"/>
                      <a:pt x="66580" y="0"/>
                      <a:pt x="42863" y="0"/>
                    </a:cubicBezTo>
                    <a:cubicBezTo>
                      <a:pt x="19241" y="0"/>
                      <a:pt x="0" y="19145"/>
                      <a:pt x="0" y="42767"/>
                    </a:cubicBezTo>
                    <a:cubicBezTo>
                      <a:pt x="0" y="66389"/>
                      <a:pt x="19145" y="85630"/>
                      <a:pt x="42863" y="85630"/>
                    </a:cubicBezTo>
                    <a:cubicBezTo>
                      <a:pt x="66580" y="85535"/>
                      <a:pt x="85725" y="66389"/>
                      <a:pt x="85725" y="42767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D524E1A-B030-D423-02BE-6F5B4BD3CA8A}"/>
                  </a:ext>
                </a:extLst>
              </p:cNvPr>
              <p:cNvSpPr/>
              <p:nvPr/>
            </p:nvSpPr>
            <p:spPr>
              <a:xfrm>
                <a:off x="11420368" y="3141249"/>
                <a:ext cx="85629" cy="85629"/>
              </a:xfrm>
              <a:custGeom>
                <a:avLst/>
                <a:gdLst>
                  <a:gd name="connsiteX0" fmla="*/ 85630 w 85629"/>
                  <a:gd name="connsiteY0" fmla="*/ 42767 h 85629"/>
                  <a:gd name="connsiteX1" fmla="*/ 42767 w 85629"/>
                  <a:gd name="connsiteY1" fmla="*/ 0 h 85629"/>
                  <a:gd name="connsiteX2" fmla="*/ 0 w 85629"/>
                  <a:gd name="connsiteY2" fmla="*/ 42767 h 85629"/>
                  <a:gd name="connsiteX3" fmla="*/ 42767 w 85629"/>
                  <a:gd name="connsiteY3" fmla="*/ 85630 h 85629"/>
                  <a:gd name="connsiteX4" fmla="*/ 85630 w 85629"/>
                  <a:gd name="connsiteY4" fmla="*/ 42767 h 8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629">
                    <a:moveTo>
                      <a:pt x="85630" y="42767"/>
                    </a:moveTo>
                    <a:cubicBezTo>
                      <a:pt x="85630" y="19145"/>
                      <a:pt x="66484" y="0"/>
                      <a:pt x="42767" y="0"/>
                    </a:cubicBezTo>
                    <a:cubicBezTo>
                      <a:pt x="19145" y="0"/>
                      <a:pt x="0" y="19145"/>
                      <a:pt x="0" y="42767"/>
                    </a:cubicBezTo>
                    <a:cubicBezTo>
                      <a:pt x="0" y="66389"/>
                      <a:pt x="19145" y="85630"/>
                      <a:pt x="42767" y="85630"/>
                    </a:cubicBezTo>
                    <a:cubicBezTo>
                      <a:pt x="66484" y="85535"/>
                      <a:pt x="85630" y="66389"/>
                      <a:pt x="85630" y="42767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1" name="Graphic 11">
              <a:extLst>
                <a:ext uri="{FF2B5EF4-FFF2-40B4-BE49-F238E27FC236}">
                  <a16:creationId xmlns:a16="http://schemas.microsoft.com/office/drawing/2014/main" id="{887AAF4D-73B7-3525-C5CB-7C0142B98B6F}"/>
                </a:ext>
              </a:extLst>
            </p:cNvPr>
            <p:cNvGrpSpPr/>
            <p:nvPr/>
          </p:nvGrpSpPr>
          <p:grpSpPr>
            <a:xfrm>
              <a:off x="11420368" y="3632262"/>
              <a:ext cx="393477" cy="85630"/>
              <a:chOff x="11420368" y="3632262"/>
              <a:chExt cx="393477" cy="85630"/>
            </a:xfrm>
            <a:solidFill>
              <a:srgbClr val="C73887"/>
            </a:solidFill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040035CE-E817-C54B-29DD-8F878C5C1B5B}"/>
                  </a:ext>
                </a:extLst>
              </p:cNvPr>
              <p:cNvSpPr/>
              <p:nvPr/>
            </p:nvSpPr>
            <p:spPr>
              <a:xfrm>
                <a:off x="11728121" y="3632262"/>
                <a:ext cx="85725" cy="85630"/>
              </a:xfrm>
              <a:custGeom>
                <a:avLst/>
                <a:gdLst>
                  <a:gd name="connsiteX0" fmla="*/ 85725 w 85725"/>
                  <a:gd name="connsiteY0" fmla="*/ 42768 h 85630"/>
                  <a:gd name="connsiteX1" fmla="*/ 42863 w 85725"/>
                  <a:gd name="connsiteY1" fmla="*/ 85630 h 85630"/>
                  <a:gd name="connsiteX2" fmla="*/ 0 w 85725"/>
                  <a:gd name="connsiteY2" fmla="*/ 42768 h 85630"/>
                  <a:gd name="connsiteX3" fmla="*/ 42863 w 85725"/>
                  <a:gd name="connsiteY3" fmla="*/ 0 h 85630"/>
                  <a:gd name="connsiteX4" fmla="*/ 85725 w 85725"/>
                  <a:gd name="connsiteY4" fmla="*/ 42768 h 8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630">
                    <a:moveTo>
                      <a:pt x="85725" y="42768"/>
                    </a:moveTo>
                    <a:cubicBezTo>
                      <a:pt x="85725" y="66390"/>
                      <a:pt x="66580" y="85630"/>
                      <a:pt x="42863" y="85630"/>
                    </a:cubicBezTo>
                    <a:cubicBezTo>
                      <a:pt x="19241" y="85630"/>
                      <a:pt x="0" y="66485"/>
                      <a:pt x="0" y="42768"/>
                    </a:cubicBezTo>
                    <a:cubicBezTo>
                      <a:pt x="0" y="19146"/>
                      <a:pt x="19145" y="0"/>
                      <a:pt x="42863" y="0"/>
                    </a:cubicBezTo>
                    <a:cubicBezTo>
                      <a:pt x="66580" y="-95"/>
                      <a:pt x="85725" y="19146"/>
                      <a:pt x="85725" y="427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81254CA-E54D-31A5-97F0-C4FC7197958A}"/>
                  </a:ext>
                </a:extLst>
              </p:cNvPr>
              <p:cNvSpPr/>
              <p:nvPr/>
            </p:nvSpPr>
            <p:spPr>
              <a:xfrm>
                <a:off x="11420368" y="3632262"/>
                <a:ext cx="85629" cy="85630"/>
              </a:xfrm>
              <a:custGeom>
                <a:avLst/>
                <a:gdLst>
                  <a:gd name="connsiteX0" fmla="*/ 85630 w 85629"/>
                  <a:gd name="connsiteY0" fmla="*/ 42768 h 85630"/>
                  <a:gd name="connsiteX1" fmla="*/ 42767 w 85629"/>
                  <a:gd name="connsiteY1" fmla="*/ 85630 h 85630"/>
                  <a:gd name="connsiteX2" fmla="*/ 0 w 85629"/>
                  <a:gd name="connsiteY2" fmla="*/ 42768 h 85630"/>
                  <a:gd name="connsiteX3" fmla="*/ 42767 w 85629"/>
                  <a:gd name="connsiteY3" fmla="*/ 0 h 85630"/>
                  <a:gd name="connsiteX4" fmla="*/ 85630 w 85629"/>
                  <a:gd name="connsiteY4" fmla="*/ 42768 h 8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630">
                    <a:moveTo>
                      <a:pt x="85630" y="42768"/>
                    </a:moveTo>
                    <a:cubicBezTo>
                      <a:pt x="85630" y="66390"/>
                      <a:pt x="66484" y="85630"/>
                      <a:pt x="42767" y="85630"/>
                    </a:cubicBezTo>
                    <a:cubicBezTo>
                      <a:pt x="19145" y="85630"/>
                      <a:pt x="0" y="66485"/>
                      <a:pt x="0" y="42768"/>
                    </a:cubicBezTo>
                    <a:cubicBezTo>
                      <a:pt x="0" y="19146"/>
                      <a:pt x="19145" y="0"/>
                      <a:pt x="42767" y="0"/>
                    </a:cubicBezTo>
                    <a:cubicBezTo>
                      <a:pt x="66484" y="-95"/>
                      <a:pt x="85630" y="19146"/>
                      <a:pt x="85630" y="427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4" name="Graphic 11">
            <a:extLst>
              <a:ext uri="{FF2B5EF4-FFF2-40B4-BE49-F238E27FC236}">
                <a16:creationId xmlns:a16="http://schemas.microsoft.com/office/drawing/2014/main" id="{17E00B49-BD7E-E93C-A829-EFD7B9642302}"/>
              </a:ext>
            </a:extLst>
          </p:cNvPr>
          <p:cNvGrpSpPr/>
          <p:nvPr/>
        </p:nvGrpSpPr>
        <p:grpSpPr>
          <a:xfrm>
            <a:off x="11345577" y="1093769"/>
            <a:ext cx="543058" cy="1140560"/>
            <a:chOff x="11345577" y="2859195"/>
            <a:chExt cx="543058" cy="1140560"/>
          </a:xfrm>
        </p:grpSpPr>
        <p:grpSp>
          <p:nvGrpSpPr>
            <p:cNvPr id="225" name="Graphic 11">
              <a:extLst>
                <a:ext uri="{FF2B5EF4-FFF2-40B4-BE49-F238E27FC236}">
                  <a16:creationId xmlns:a16="http://schemas.microsoft.com/office/drawing/2014/main" id="{0550D5C7-A7AB-C36F-8CFD-972E148E5693}"/>
                </a:ext>
              </a:extLst>
            </p:cNvPr>
            <p:cNvGrpSpPr/>
            <p:nvPr/>
          </p:nvGrpSpPr>
          <p:grpSpPr>
            <a:xfrm>
              <a:off x="11345577" y="2859195"/>
              <a:ext cx="543058" cy="395591"/>
              <a:chOff x="11345577" y="2859195"/>
              <a:chExt cx="543058" cy="395591"/>
            </a:xfrm>
          </p:grpSpPr>
          <p:grpSp>
            <p:nvGrpSpPr>
              <p:cNvPr id="288" name="Graphic 11">
                <a:extLst>
                  <a:ext uri="{FF2B5EF4-FFF2-40B4-BE49-F238E27FC236}">
                    <a16:creationId xmlns:a16="http://schemas.microsoft.com/office/drawing/2014/main" id="{2CD8AA81-4067-34D0-7438-F958AA3EDFF8}"/>
                  </a:ext>
                </a:extLst>
              </p:cNvPr>
              <p:cNvGrpSpPr/>
              <p:nvPr/>
            </p:nvGrpSpPr>
            <p:grpSpPr>
              <a:xfrm>
                <a:off x="11345577" y="2859195"/>
                <a:ext cx="268528" cy="395591"/>
                <a:chOff x="11345577" y="2859195"/>
                <a:chExt cx="268528" cy="395591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6C8302CC-3EAE-9958-2781-3B41BEA0B580}"/>
                    </a:ext>
                  </a:extLst>
                </p:cNvPr>
                <p:cNvSpPr/>
                <p:nvPr/>
              </p:nvSpPr>
              <p:spPr>
                <a:xfrm>
                  <a:off x="11345577" y="2859195"/>
                  <a:ext cx="268528" cy="395591"/>
                </a:xfrm>
                <a:custGeom>
                  <a:avLst/>
                  <a:gdLst>
                    <a:gd name="connsiteX0" fmla="*/ 97269 w 268528"/>
                    <a:gd name="connsiteY0" fmla="*/ 200805 h 395591"/>
                    <a:gd name="connsiteX1" fmla="*/ 248431 w 268528"/>
                    <a:gd name="connsiteY1" fmla="*/ 395592 h 395591"/>
                    <a:gd name="connsiteX2" fmla="*/ 268529 w 268528"/>
                    <a:gd name="connsiteY2" fmla="*/ 251574 h 395591"/>
                    <a:gd name="connsiteX3" fmla="*/ 237001 w 268528"/>
                    <a:gd name="connsiteY3" fmla="*/ 97364 h 395591"/>
                    <a:gd name="connsiteX4" fmla="*/ 161658 w 268528"/>
                    <a:gd name="connsiteY4" fmla="*/ 2590 h 395591"/>
                    <a:gd name="connsiteX5" fmla="*/ 147847 w 268528"/>
                    <a:gd name="connsiteY5" fmla="*/ 304 h 395591"/>
                    <a:gd name="connsiteX6" fmla="*/ 132702 w 268528"/>
                    <a:gd name="connsiteY6" fmla="*/ 28593 h 395591"/>
                    <a:gd name="connsiteX7" fmla="*/ 137179 w 268528"/>
                    <a:gd name="connsiteY7" fmla="*/ 90982 h 395591"/>
                    <a:gd name="connsiteX8" fmla="*/ 50597 w 268528"/>
                    <a:gd name="connsiteY8" fmla="*/ 52501 h 395591"/>
                    <a:gd name="connsiteX9" fmla="*/ 15640 w 268528"/>
                    <a:gd name="connsiteY9" fmla="*/ 62883 h 395591"/>
                    <a:gd name="connsiteX10" fmla="*/ 210 w 268528"/>
                    <a:gd name="connsiteY10" fmla="*/ 94602 h 395591"/>
                    <a:gd name="connsiteX11" fmla="*/ 9258 w 268528"/>
                    <a:gd name="connsiteY11" fmla="*/ 115176 h 395591"/>
                    <a:gd name="connsiteX12" fmla="*/ 97269 w 268528"/>
                    <a:gd name="connsiteY12" fmla="*/ 200805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97269" y="200805"/>
                      </a:moveTo>
                      <a:cubicBezTo>
                        <a:pt x="163182" y="255669"/>
                        <a:pt x="223095" y="310819"/>
                        <a:pt x="248431" y="395592"/>
                      </a:cubicBezTo>
                      <a:cubicBezTo>
                        <a:pt x="265290" y="350253"/>
                        <a:pt x="268529" y="299294"/>
                        <a:pt x="268529" y="251574"/>
                      </a:cubicBezTo>
                      <a:cubicBezTo>
                        <a:pt x="268529" y="199853"/>
                        <a:pt x="254908" y="145465"/>
                        <a:pt x="237001" y="97364"/>
                      </a:cubicBezTo>
                      <a:cubicBezTo>
                        <a:pt x="222428" y="58407"/>
                        <a:pt x="200139" y="18402"/>
                        <a:pt x="161658" y="2590"/>
                      </a:cubicBezTo>
                      <a:cubicBezTo>
                        <a:pt x="157277" y="780"/>
                        <a:pt x="152514" y="-648"/>
                        <a:pt x="147847" y="304"/>
                      </a:cubicBezTo>
                      <a:cubicBezTo>
                        <a:pt x="136512" y="2685"/>
                        <a:pt x="133083" y="17068"/>
                        <a:pt x="132702" y="28593"/>
                      </a:cubicBezTo>
                      <a:cubicBezTo>
                        <a:pt x="131940" y="49453"/>
                        <a:pt x="133464" y="70408"/>
                        <a:pt x="137179" y="90982"/>
                      </a:cubicBezTo>
                      <a:cubicBezTo>
                        <a:pt x="116129" y="66027"/>
                        <a:pt x="83268" y="51358"/>
                        <a:pt x="50597" y="52501"/>
                      </a:cubicBezTo>
                      <a:cubicBezTo>
                        <a:pt x="38214" y="52977"/>
                        <a:pt x="25641" y="55644"/>
                        <a:pt x="15640" y="62883"/>
                      </a:cubicBezTo>
                      <a:cubicBezTo>
                        <a:pt x="5639" y="70027"/>
                        <a:pt x="-1314" y="82315"/>
                        <a:pt x="210" y="94602"/>
                      </a:cubicBezTo>
                      <a:cubicBezTo>
                        <a:pt x="1162" y="102126"/>
                        <a:pt x="5067" y="108889"/>
                        <a:pt x="9258" y="115176"/>
                      </a:cubicBezTo>
                      <a:cubicBezTo>
                        <a:pt x="32023" y="149370"/>
                        <a:pt x="65646" y="174516"/>
                        <a:pt x="97269" y="200805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47310095-7AF9-4CFA-21AC-9544DFB4A9E5}"/>
                    </a:ext>
                  </a:extLst>
                </p:cNvPr>
                <p:cNvSpPr/>
                <p:nvPr/>
              </p:nvSpPr>
              <p:spPr>
                <a:xfrm>
                  <a:off x="11482661" y="2950273"/>
                  <a:ext cx="90487" cy="173735"/>
                </a:xfrm>
                <a:custGeom>
                  <a:avLst/>
                  <a:gdLst>
                    <a:gd name="connsiteX0" fmla="*/ 0 w 90487"/>
                    <a:gd name="connsiteY0" fmla="*/ 0 h 173735"/>
                    <a:gd name="connsiteX1" fmla="*/ 90488 w 90487"/>
                    <a:gd name="connsiteY1" fmla="*/ 173736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0" y="0"/>
                      </a:moveTo>
                      <a:cubicBezTo>
                        <a:pt x="58102" y="75152"/>
                        <a:pt x="90488" y="173736"/>
                        <a:pt x="90488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9" name="Graphic 11">
                <a:extLst>
                  <a:ext uri="{FF2B5EF4-FFF2-40B4-BE49-F238E27FC236}">
                    <a16:creationId xmlns:a16="http://schemas.microsoft.com/office/drawing/2014/main" id="{9EE98810-05FA-E5BE-ED46-83D78A4A72E2}"/>
                  </a:ext>
                </a:extLst>
              </p:cNvPr>
              <p:cNvGrpSpPr/>
              <p:nvPr/>
            </p:nvGrpSpPr>
            <p:grpSpPr>
              <a:xfrm>
                <a:off x="11620107" y="2859195"/>
                <a:ext cx="268528" cy="395591"/>
                <a:chOff x="11620107" y="2859195"/>
                <a:chExt cx="268528" cy="395591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5C7120FA-3012-E906-FCE2-4514C665CEA5}"/>
                    </a:ext>
                  </a:extLst>
                </p:cNvPr>
                <p:cNvSpPr/>
                <p:nvPr/>
              </p:nvSpPr>
              <p:spPr>
                <a:xfrm>
                  <a:off x="11620107" y="2859195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200805 h 395591"/>
                    <a:gd name="connsiteX1" fmla="*/ 20098 w 268528"/>
                    <a:gd name="connsiteY1" fmla="*/ 395592 h 395591"/>
                    <a:gd name="connsiteX2" fmla="*/ 0 w 268528"/>
                    <a:gd name="connsiteY2" fmla="*/ 251574 h 395591"/>
                    <a:gd name="connsiteX3" fmla="*/ 31528 w 268528"/>
                    <a:gd name="connsiteY3" fmla="*/ 97364 h 395591"/>
                    <a:gd name="connsiteX4" fmla="*/ 106870 w 268528"/>
                    <a:gd name="connsiteY4" fmla="*/ 2590 h 395591"/>
                    <a:gd name="connsiteX5" fmla="*/ 120682 w 268528"/>
                    <a:gd name="connsiteY5" fmla="*/ 304 h 395591"/>
                    <a:gd name="connsiteX6" fmla="*/ 135827 w 268528"/>
                    <a:gd name="connsiteY6" fmla="*/ 28593 h 395591"/>
                    <a:gd name="connsiteX7" fmla="*/ 131350 w 268528"/>
                    <a:gd name="connsiteY7" fmla="*/ 90982 h 395591"/>
                    <a:gd name="connsiteX8" fmla="*/ 217932 w 268528"/>
                    <a:gd name="connsiteY8" fmla="*/ 52501 h 395591"/>
                    <a:gd name="connsiteX9" fmla="*/ 252889 w 268528"/>
                    <a:gd name="connsiteY9" fmla="*/ 62883 h 395591"/>
                    <a:gd name="connsiteX10" fmla="*/ 268319 w 268528"/>
                    <a:gd name="connsiteY10" fmla="*/ 94602 h 395591"/>
                    <a:gd name="connsiteX11" fmla="*/ 259271 w 268528"/>
                    <a:gd name="connsiteY11" fmla="*/ 115176 h 395591"/>
                    <a:gd name="connsiteX12" fmla="*/ 171260 w 268528"/>
                    <a:gd name="connsiteY12" fmla="*/ 200805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200805"/>
                      </a:moveTo>
                      <a:cubicBezTo>
                        <a:pt x="105346" y="255669"/>
                        <a:pt x="45434" y="310819"/>
                        <a:pt x="20098" y="395592"/>
                      </a:cubicBezTo>
                      <a:cubicBezTo>
                        <a:pt x="3239" y="350253"/>
                        <a:pt x="0" y="299294"/>
                        <a:pt x="0" y="251574"/>
                      </a:cubicBezTo>
                      <a:cubicBezTo>
                        <a:pt x="0" y="199853"/>
                        <a:pt x="13621" y="145465"/>
                        <a:pt x="31528" y="97364"/>
                      </a:cubicBezTo>
                      <a:cubicBezTo>
                        <a:pt x="46101" y="58407"/>
                        <a:pt x="68390" y="18402"/>
                        <a:pt x="106870" y="2590"/>
                      </a:cubicBezTo>
                      <a:cubicBezTo>
                        <a:pt x="111252" y="780"/>
                        <a:pt x="116015" y="-648"/>
                        <a:pt x="120682" y="304"/>
                      </a:cubicBezTo>
                      <a:cubicBezTo>
                        <a:pt x="132017" y="2685"/>
                        <a:pt x="135446" y="17068"/>
                        <a:pt x="135827" y="28593"/>
                      </a:cubicBezTo>
                      <a:cubicBezTo>
                        <a:pt x="136589" y="49453"/>
                        <a:pt x="135065" y="70408"/>
                        <a:pt x="131350" y="90982"/>
                      </a:cubicBezTo>
                      <a:cubicBezTo>
                        <a:pt x="152400" y="66027"/>
                        <a:pt x="185261" y="51358"/>
                        <a:pt x="217932" y="52501"/>
                      </a:cubicBezTo>
                      <a:cubicBezTo>
                        <a:pt x="230315" y="52977"/>
                        <a:pt x="242888" y="55644"/>
                        <a:pt x="252889" y="62883"/>
                      </a:cubicBezTo>
                      <a:cubicBezTo>
                        <a:pt x="262890" y="70027"/>
                        <a:pt x="269843" y="82315"/>
                        <a:pt x="268319" y="94602"/>
                      </a:cubicBezTo>
                      <a:cubicBezTo>
                        <a:pt x="267367" y="102126"/>
                        <a:pt x="263462" y="108889"/>
                        <a:pt x="259271" y="115176"/>
                      </a:cubicBezTo>
                      <a:cubicBezTo>
                        <a:pt x="236506" y="149370"/>
                        <a:pt x="202883" y="174516"/>
                        <a:pt x="171260" y="20080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C002C575-DE54-7680-91CF-6B42AF885BDC}"/>
                    </a:ext>
                  </a:extLst>
                </p:cNvPr>
                <p:cNvSpPr/>
                <p:nvPr/>
              </p:nvSpPr>
              <p:spPr>
                <a:xfrm>
                  <a:off x="11661160" y="2950273"/>
                  <a:ext cx="90487" cy="173735"/>
                </a:xfrm>
                <a:custGeom>
                  <a:avLst/>
                  <a:gdLst>
                    <a:gd name="connsiteX0" fmla="*/ 90488 w 90487"/>
                    <a:gd name="connsiteY0" fmla="*/ 0 h 173735"/>
                    <a:gd name="connsiteX1" fmla="*/ 0 w 90487"/>
                    <a:gd name="connsiteY1" fmla="*/ 173736 h 173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5">
                      <a:moveTo>
                        <a:pt x="90488" y="0"/>
                      </a:moveTo>
                      <a:cubicBezTo>
                        <a:pt x="32385" y="75152"/>
                        <a:pt x="0" y="173736"/>
                        <a:pt x="0" y="173736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aphic 11">
              <a:extLst>
                <a:ext uri="{FF2B5EF4-FFF2-40B4-BE49-F238E27FC236}">
                  <a16:creationId xmlns:a16="http://schemas.microsoft.com/office/drawing/2014/main" id="{35E44978-3C96-BFC6-7295-649ED6F5F425}"/>
                </a:ext>
              </a:extLst>
            </p:cNvPr>
            <p:cNvGrpSpPr/>
            <p:nvPr/>
          </p:nvGrpSpPr>
          <p:grpSpPr>
            <a:xfrm>
              <a:off x="11345577" y="3604164"/>
              <a:ext cx="543058" cy="395591"/>
              <a:chOff x="11345577" y="3604164"/>
              <a:chExt cx="543058" cy="395591"/>
            </a:xfrm>
          </p:grpSpPr>
          <p:grpSp>
            <p:nvGrpSpPr>
              <p:cNvPr id="282" name="Graphic 11">
                <a:extLst>
                  <a:ext uri="{FF2B5EF4-FFF2-40B4-BE49-F238E27FC236}">
                    <a16:creationId xmlns:a16="http://schemas.microsoft.com/office/drawing/2014/main" id="{D5FBD886-1972-68EE-DE93-145E184D77DF}"/>
                  </a:ext>
                </a:extLst>
              </p:cNvPr>
              <p:cNvGrpSpPr/>
              <p:nvPr/>
            </p:nvGrpSpPr>
            <p:grpSpPr>
              <a:xfrm>
                <a:off x="11345577" y="3604164"/>
                <a:ext cx="268528" cy="395591"/>
                <a:chOff x="11345577" y="3604164"/>
                <a:chExt cx="268528" cy="395591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ECFC6BDB-B582-5D33-BB1B-BD6681408087}"/>
                    </a:ext>
                  </a:extLst>
                </p:cNvPr>
                <p:cNvSpPr/>
                <p:nvPr/>
              </p:nvSpPr>
              <p:spPr>
                <a:xfrm>
                  <a:off x="11345577" y="3604164"/>
                  <a:ext cx="268528" cy="395591"/>
                </a:xfrm>
                <a:custGeom>
                  <a:avLst/>
                  <a:gdLst>
                    <a:gd name="connsiteX0" fmla="*/ 97269 w 268528"/>
                    <a:gd name="connsiteY0" fmla="*/ 194786 h 395591"/>
                    <a:gd name="connsiteX1" fmla="*/ 248431 w 268528"/>
                    <a:gd name="connsiteY1" fmla="*/ 0 h 395591"/>
                    <a:gd name="connsiteX2" fmla="*/ 268529 w 268528"/>
                    <a:gd name="connsiteY2" fmla="*/ 144018 h 395591"/>
                    <a:gd name="connsiteX3" fmla="*/ 237001 w 268528"/>
                    <a:gd name="connsiteY3" fmla="*/ 298228 h 395591"/>
                    <a:gd name="connsiteX4" fmla="*/ 161658 w 268528"/>
                    <a:gd name="connsiteY4" fmla="*/ 393001 h 395591"/>
                    <a:gd name="connsiteX5" fmla="*/ 147847 w 268528"/>
                    <a:gd name="connsiteY5" fmla="*/ 395288 h 395591"/>
                    <a:gd name="connsiteX6" fmla="*/ 132702 w 268528"/>
                    <a:gd name="connsiteY6" fmla="*/ 366998 h 395591"/>
                    <a:gd name="connsiteX7" fmla="*/ 137179 w 268528"/>
                    <a:gd name="connsiteY7" fmla="*/ 304609 h 395591"/>
                    <a:gd name="connsiteX8" fmla="*/ 50597 w 268528"/>
                    <a:gd name="connsiteY8" fmla="*/ 343091 h 395591"/>
                    <a:gd name="connsiteX9" fmla="*/ 15640 w 268528"/>
                    <a:gd name="connsiteY9" fmla="*/ 332708 h 395591"/>
                    <a:gd name="connsiteX10" fmla="*/ 210 w 268528"/>
                    <a:gd name="connsiteY10" fmla="*/ 300990 h 395591"/>
                    <a:gd name="connsiteX11" fmla="*/ 9258 w 268528"/>
                    <a:gd name="connsiteY11" fmla="*/ 280416 h 395591"/>
                    <a:gd name="connsiteX12" fmla="*/ 97269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97269" y="194786"/>
                      </a:moveTo>
                      <a:cubicBezTo>
                        <a:pt x="163182" y="139922"/>
                        <a:pt x="223095" y="84772"/>
                        <a:pt x="248431" y="0"/>
                      </a:cubicBezTo>
                      <a:cubicBezTo>
                        <a:pt x="265290" y="45339"/>
                        <a:pt x="268529" y="96298"/>
                        <a:pt x="268529" y="144018"/>
                      </a:cubicBezTo>
                      <a:cubicBezTo>
                        <a:pt x="268529" y="195739"/>
                        <a:pt x="254908" y="250126"/>
                        <a:pt x="237001" y="298228"/>
                      </a:cubicBezTo>
                      <a:cubicBezTo>
                        <a:pt x="222428" y="337185"/>
                        <a:pt x="200139" y="377190"/>
                        <a:pt x="161658" y="393001"/>
                      </a:cubicBezTo>
                      <a:cubicBezTo>
                        <a:pt x="157277" y="394811"/>
                        <a:pt x="152514" y="396240"/>
                        <a:pt x="147847" y="395288"/>
                      </a:cubicBezTo>
                      <a:cubicBezTo>
                        <a:pt x="136512" y="392906"/>
                        <a:pt x="133083" y="378524"/>
                        <a:pt x="132702" y="366998"/>
                      </a:cubicBezTo>
                      <a:cubicBezTo>
                        <a:pt x="131940" y="346138"/>
                        <a:pt x="133464" y="325184"/>
                        <a:pt x="137179" y="304609"/>
                      </a:cubicBezTo>
                      <a:cubicBezTo>
                        <a:pt x="116129" y="329565"/>
                        <a:pt x="83268" y="344234"/>
                        <a:pt x="50597" y="343091"/>
                      </a:cubicBezTo>
                      <a:cubicBezTo>
                        <a:pt x="38214" y="342614"/>
                        <a:pt x="25641" y="339947"/>
                        <a:pt x="15640" y="332708"/>
                      </a:cubicBezTo>
                      <a:cubicBezTo>
                        <a:pt x="5639" y="325565"/>
                        <a:pt x="-1314" y="313277"/>
                        <a:pt x="210" y="300990"/>
                      </a:cubicBezTo>
                      <a:cubicBezTo>
                        <a:pt x="1162" y="293465"/>
                        <a:pt x="5067" y="286703"/>
                        <a:pt x="9258" y="280416"/>
                      </a:cubicBezTo>
                      <a:cubicBezTo>
                        <a:pt x="32023" y="246221"/>
                        <a:pt x="65646" y="221075"/>
                        <a:pt x="97269" y="194786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AC701B22-24A0-E952-4454-47544D4935F4}"/>
                    </a:ext>
                  </a:extLst>
                </p:cNvPr>
                <p:cNvSpPr/>
                <p:nvPr/>
              </p:nvSpPr>
              <p:spPr>
                <a:xfrm>
                  <a:off x="11482661" y="3734942"/>
                  <a:ext cx="90487" cy="173736"/>
                </a:xfrm>
                <a:custGeom>
                  <a:avLst/>
                  <a:gdLst>
                    <a:gd name="connsiteX0" fmla="*/ 0 w 90487"/>
                    <a:gd name="connsiteY0" fmla="*/ 173736 h 173736"/>
                    <a:gd name="connsiteX1" fmla="*/ 90488 w 90487"/>
                    <a:gd name="connsiteY1" fmla="*/ 0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0" y="173736"/>
                      </a:moveTo>
                      <a:cubicBezTo>
                        <a:pt x="58102" y="98584"/>
                        <a:pt x="90488" y="0"/>
                        <a:pt x="90488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aphic 11">
                <a:extLst>
                  <a:ext uri="{FF2B5EF4-FFF2-40B4-BE49-F238E27FC236}">
                    <a16:creationId xmlns:a16="http://schemas.microsoft.com/office/drawing/2014/main" id="{9462C79E-73B7-1A56-F9D5-7A405806C0BD}"/>
                  </a:ext>
                </a:extLst>
              </p:cNvPr>
              <p:cNvGrpSpPr/>
              <p:nvPr/>
            </p:nvGrpSpPr>
            <p:grpSpPr>
              <a:xfrm>
                <a:off x="11620107" y="3604164"/>
                <a:ext cx="268528" cy="395591"/>
                <a:chOff x="11620107" y="3604164"/>
                <a:chExt cx="268528" cy="395591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D595D6AE-5459-90D9-3D2E-7F57654C8FCF}"/>
                    </a:ext>
                  </a:extLst>
                </p:cNvPr>
                <p:cNvSpPr/>
                <p:nvPr/>
              </p:nvSpPr>
              <p:spPr>
                <a:xfrm>
                  <a:off x="11620107" y="3604164"/>
                  <a:ext cx="268528" cy="395591"/>
                </a:xfrm>
                <a:custGeom>
                  <a:avLst/>
                  <a:gdLst>
                    <a:gd name="connsiteX0" fmla="*/ 171260 w 268528"/>
                    <a:gd name="connsiteY0" fmla="*/ 194786 h 395591"/>
                    <a:gd name="connsiteX1" fmla="*/ 20098 w 268528"/>
                    <a:gd name="connsiteY1" fmla="*/ 0 h 395591"/>
                    <a:gd name="connsiteX2" fmla="*/ 0 w 268528"/>
                    <a:gd name="connsiteY2" fmla="*/ 144018 h 395591"/>
                    <a:gd name="connsiteX3" fmla="*/ 31528 w 268528"/>
                    <a:gd name="connsiteY3" fmla="*/ 298228 h 395591"/>
                    <a:gd name="connsiteX4" fmla="*/ 106870 w 268528"/>
                    <a:gd name="connsiteY4" fmla="*/ 393001 h 395591"/>
                    <a:gd name="connsiteX5" fmla="*/ 120682 w 268528"/>
                    <a:gd name="connsiteY5" fmla="*/ 395288 h 395591"/>
                    <a:gd name="connsiteX6" fmla="*/ 135827 w 268528"/>
                    <a:gd name="connsiteY6" fmla="*/ 366998 h 395591"/>
                    <a:gd name="connsiteX7" fmla="*/ 131350 w 268528"/>
                    <a:gd name="connsiteY7" fmla="*/ 304609 h 395591"/>
                    <a:gd name="connsiteX8" fmla="*/ 217932 w 268528"/>
                    <a:gd name="connsiteY8" fmla="*/ 343091 h 395591"/>
                    <a:gd name="connsiteX9" fmla="*/ 252889 w 268528"/>
                    <a:gd name="connsiteY9" fmla="*/ 332708 h 395591"/>
                    <a:gd name="connsiteX10" fmla="*/ 268319 w 268528"/>
                    <a:gd name="connsiteY10" fmla="*/ 300990 h 395591"/>
                    <a:gd name="connsiteX11" fmla="*/ 259271 w 268528"/>
                    <a:gd name="connsiteY11" fmla="*/ 280416 h 395591"/>
                    <a:gd name="connsiteX12" fmla="*/ 171260 w 268528"/>
                    <a:gd name="connsiteY12" fmla="*/ 194786 h 39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8528" h="395591">
                      <a:moveTo>
                        <a:pt x="171260" y="194786"/>
                      </a:moveTo>
                      <a:cubicBezTo>
                        <a:pt x="105346" y="139922"/>
                        <a:pt x="45434" y="84772"/>
                        <a:pt x="20098" y="0"/>
                      </a:cubicBezTo>
                      <a:cubicBezTo>
                        <a:pt x="3239" y="45339"/>
                        <a:pt x="0" y="96298"/>
                        <a:pt x="0" y="144018"/>
                      </a:cubicBezTo>
                      <a:cubicBezTo>
                        <a:pt x="0" y="195739"/>
                        <a:pt x="13621" y="250126"/>
                        <a:pt x="31528" y="298228"/>
                      </a:cubicBezTo>
                      <a:cubicBezTo>
                        <a:pt x="46101" y="337185"/>
                        <a:pt x="68390" y="377190"/>
                        <a:pt x="106870" y="393001"/>
                      </a:cubicBezTo>
                      <a:cubicBezTo>
                        <a:pt x="111252" y="394811"/>
                        <a:pt x="116015" y="396240"/>
                        <a:pt x="120682" y="395288"/>
                      </a:cubicBezTo>
                      <a:cubicBezTo>
                        <a:pt x="132017" y="392906"/>
                        <a:pt x="135446" y="378524"/>
                        <a:pt x="135827" y="366998"/>
                      </a:cubicBezTo>
                      <a:cubicBezTo>
                        <a:pt x="136589" y="346138"/>
                        <a:pt x="135065" y="325184"/>
                        <a:pt x="131350" y="304609"/>
                      </a:cubicBezTo>
                      <a:cubicBezTo>
                        <a:pt x="152400" y="329565"/>
                        <a:pt x="185261" y="344234"/>
                        <a:pt x="217932" y="343091"/>
                      </a:cubicBezTo>
                      <a:cubicBezTo>
                        <a:pt x="230315" y="342614"/>
                        <a:pt x="242888" y="339947"/>
                        <a:pt x="252889" y="332708"/>
                      </a:cubicBezTo>
                      <a:cubicBezTo>
                        <a:pt x="262890" y="325565"/>
                        <a:pt x="269843" y="313277"/>
                        <a:pt x="268319" y="300990"/>
                      </a:cubicBezTo>
                      <a:cubicBezTo>
                        <a:pt x="267367" y="293465"/>
                        <a:pt x="263462" y="286703"/>
                        <a:pt x="259271" y="280416"/>
                      </a:cubicBezTo>
                      <a:cubicBezTo>
                        <a:pt x="236506" y="246221"/>
                        <a:pt x="202883" y="221075"/>
                        <a:pt x="171260" y="194786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A122800-2F13-884D-6E31-5CC434BB79D6}"/>
                    </a:ext>
                  </a:extLst>
                </p:cNvPr>
                <p:cNvSpPr/>
                <p:nvPr/>
              </p:nvSpPr>
              <p:spPr>
                <a:xfrm>
                  <a:off x="11661160" y="3734942"/>
                  <a:ext cx="90487" cy="173736"/>
                </a:xfrm>
                <a:custGeom>
                  <a:avLst/>
                  <a:gdLst>
                    <a:gd name="connsiteX0" fmla="*/ 90488 w 90487"/>
                    <a:gd name="connsiteY0" fmla="*/ 173736 h 173736"/>
                    <a:gd name="connsiteX1" fmla="*/ 0 w 90487"/>
                    <a:gd name="connsiteY1" fmla="*/ 0 h 17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487" h="173736">
                      <a:moveTo>
                        <a:pt x="90488" y="173736"/>
                      </a:moveTo>
                      <a:cubicBezTo>
                        <a:pt x="32385" y="98584"/>
                        <a:pt x="0" y="0"/>
                        <a:pt x="0" y="0"/>
                      </a:cubicBezTo>
                    </a:path>
                  </a:pathLst>
                </a:custGeom>
                <a:noFill/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aphic 11">
              <a:extLst>
                <a:ext uri="{FF2B5EF4-FFF2-40B4-BE49-F238E27FC236}">
                  <a16:creationId xmlns:a16="http://schemas.microsoft.com/office/drawing/2014/main" id="{B1FC16CC-FB03-EB9D-AE68-517D98F37279}"/>
                </a:ext>
              </a:extLst>
            </p:cNvPr>
            <p:cNvGrpSpPr/>
            <p:nvPr/>
          </p:nvGrpSpPr>
          <p:grpSpPr>
            <a:xfrm>
              <a:off x="11395624" y="3208673"/>
              <a:ext cx="442884" cy="441795"/>
              <a:chOff x="11395624" y="3208673"/>
              <a:chExt cx="442884" cy="441795"/>
            </a:xfrm>
          </p:grpSpPr>
          <p:grpSp>
            <p:nvGrpSpPr>
              <p:cNvPr id="234" name="Graphic 11">
                <a:extLst>
                  <a:ext uri="{FF2B5EF4-FFF2-40B4-BE49-F238E27FC236}">
                    <a16:creationId xmlns:a16="http://schemas.microsoft.com/office/drawing/2014/main" id="{028FF901-8AD3-E6C4-F7EF-56F735613CCD}"/>
                  </a:ext>
                </a:extLst>
              </p:cNvPr>
              <p:cNvGrpSpPr/>
              <p:nvPr/>
            </p:nvGrpSpPr>
            <p:grpSpPr>
              <a:xfrm>
                <a:off x="11395624" y="3208673"/>
                <a:ext cx="442884" cy="441795"/>
                <a:chOff x="11395624" y="3208673"/>
                <a:chExt cx="442884" cy="441795"/>
              </a:xfrm>
            </p:grpSpPr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869DDE6C-B5E7-207F-3F50-D836B75371DF}"/>
                    </a:ext>
                  </a:extLst>
                </p:cNvPr>
                <p:cNvSpPr/>
                <p:nvPr/>
              </p:nvSpPr>
              <p:spPr>
                <a:xfrm>
                  <a:off x="11559420" y="3514819"/>
                  <a:ext cx="114946" cy="135649"/>
                </a:xfrm>
                <a:custGeom>
                  <a:avLst/>
                  <a:gdLst>
                    <a:gd name="connsiteX0" fmla="*/ 34970 w 114946"/>
                    <a:gd name="connsiteY0" fmla="*/ 4000 h 135649"/>
                    <a:gd name="connsiteX1" fmla="*/ 5919 w 114946"/>
                    <a:gd name="connsiteY1" fmla="*/ 46387 h 135649"/>
                    <a:gd name="connsiteX2" fmla="*/ 299 w 114946"/>
                    <a:gd name="connsiteY2" fmla="*/ 84868 h 135649"/>
                    <a:gd name="connsiteX3" fmla="*/ 56115 w 114946"/>
                    <a:gd name="connsiteY3" fmla="*/ 135636 h 135649"/>
                    <a:gd name="connsiteX4" fmla="*/ 109646 w 114946"/>
                    <a:gd name="connsiteY4" fmla="*/ 103823 h 135649"/>
                    <a:gd name="connsiteX5" fmla="*/ 83166 w 114946"/>
                    <a:gd name="connsiteY5" fmla="*/ 0 h 135649"/>
                    <a:gd name="connsiteX6" fmla="*/ 34970 w 114946"/>
                    <a:gd name="connsiteY6" fmla="*/ 4000 h 1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946" h="135649">
                      <a:moveTo>
                        <a:pt x="34970" y="4000"/>
                      </a:moveTo>
                      <a:cubicBezTo>
                        <a:pt x="22397" y="15907"/>
                        <a:pt x="12015" y="30194"/>
                        <a:pt x="5919" y="46387"/>
                      </a:cubicBezTo>
                      <a:cubicBezTo>
                        <a:pt x="1347" y="58579"/>
                        <a:pt x="-844" y="71819"/>
                        <a:pt x="299" y="84868"/>
                      </a:cubicBezTo>
                      <a:cubicBezTo>
                        <a:pt x="2966" y="114776"/>
                        <a:pt x="26207" y="135065"/>
                        <a:pt x="56115" y="135636"/>
                      </a:cubicBezTo>
                      <a:cubicBezTo>
                        <a:pt x="78213" y="136112"/>
                        <a:pt x="100216" y="124206"/>
                        <a:pt x="109646" y="103823"/>
                      </a:cubicBezTo>
                      <a:cubicBezTo>
                        <a:pt x="125076" y="70390"/>
                        <a:pt x="103931" y="26765"/>
                        <a:pt x="83166" y="0"/>
                      </a:cubicBezTo>
                      <a:lnTo>
                        <a:pt x="34970" y="400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B3000CA5-51C5-8786-31D0-FE8E36445F6E}"/>
                    </a:ext>
                  </a:extLst>
                </p:cNvPr>
                <p:cNvSpPr/>
                <p:nvPr/>
              </p:nvSpPr>
              <p:spPr>
                <a:xfrm>
                  <a:off x="11659266" y="3476053"/>
                  <a:ext cx="124192" cy="134509"/>
                </a:xfrm>
                <a:custGeom>
                  <a:avLst/>
                  <a:gdLst>
                    <a:gd name="connsiteX0" fmla="*/ 750 w 124192"/>
                    <a:gd name="connsiteY0" fmla="*/ 34290 h 134509"/>
                    <a:gd name="connsiteX1" fmla="*/ 6180 w 124192"/>
                    <a:gd name="connsiteY1" fmla="*/ 85439 h 134509"/>
                    <a:gd name="connsiteX2" fmla="*/ 26849 w 124192"/>
                    <a:gd name="connsiteY2" fmla="*/ 118300 h 134509"/>
                    <a:gd name="connsiteX3" fmla="*/ 102287 w 124192"/>
                    <a:gd name="connsiteY3" fmla="*/ 120682 h 134509"/>
                    <a:gd name="connsiteX4" fmla="*/ 122289 w 124192"/>
                    <a:gd name="connsiteY4" fmla="*/ 61722 h 134509"/>
                    <a:gd name="connsiteX5" fmla="*/ 34755 w 124192"/>
                    <a:gd name="connsiteY5" fmla="*/ 0 h 134509"/>
                    <a:gd name="connsiteX6" fmla="*/ 750 w 124192"/>
                    <a:gd name="connsiteY6" fmla="*/ 34290 h 134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192" h="134509">
                      <a:moveTo>
                        <a:pt x="750" y="34290"/>
                      </a:moveTo>
                      <a:cubicBezTo>
                        <a:pt x="-1059" y="51435"/>
                        <a:pt x="274" y="69151"/>
                        <a:pt x="6180" y="85439"/>
                      </a:cubicBezTo>
                      <a:cubicBezTo>
                        <a:pt x="10561" y="97726"/>
                        <a:pt x="17610" y="109156"/>
                        <a:pt x="26849" y="118300"/>
                      </a:cubicBezTo>
                      <a:cubicBezTo>
                        <a:pt x="48280" y="139351"/>
                        <a:pt x="79141" y="139637"/>
                        <a:pt x="102287" y="120682"/>
                      </a:cubicBezTo>
                      <a:cubicBezTo>
                        <a:pt x="119337" y="106680"/>
                        <a:pt x="128385" y="83439"/>
                        <a:pt x="122289" y="61722"/>
                      </a:cubicBezTo>
                      <a:cubicBezTo>
                        <a:pt x="112288" y="26289"/>
                        <a:pt x="67902" y="6858"/>
                        <a:pt x="34755" y="0"/>
                      </a:cubicBezTo>
                      <a:lnTo>
                        <a:pt x="750" y="3429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004B6076-5D1C-FFC9-CE12-0628C70CAFF4}"/>
                    </a:ext>
                  </a:extLst>
                </p:cNvPr>
                <p:cNvSpPr/>
                <p:nvPr/>
              </p:nvSpPr>
              <p:spPr>
                <a:xfrm>
                  <a:off x="11704403" y="3393000"/>
                  <a:ext cx="134105" cy="115303"/>
                </a:xfrm>
                <a:custGeom>
                  <a:avLst/>
                  <a:gdLst>
                    <a:gd name="connsiteX0" fmla="*/ 0 w 134105"/>
                    <a:gd name="connsiteY0" fmla="*/ 68289 h 115303"/>
                    <a:gd name="connsiteX1" fmla="*/ 37243 w 134105"/>
                    <a:gd name="connsiteY1" fmla="*/ 103627 h 115303"/>
                    <a:gd name="connsiteX2" fmla="*/ 74295 w 134105"/>
                    <a:gd name="connsiteY2" fmla="*/ 115152 h 115303"/>
                    <a:gd name="connsiteX3" fmla="*/ 133160 w 134105"/>
                    <a:gd name="connsiteY3" fmla="*/ 68003 h 115303"/>
                    <a:gd name="connsiteX4" fmla="*/ 110109 w 134105"/>
                    <a:gd name="connsiteY4" fmla="*/ 10186 h 115303"/>
                    <a:gd name="connsiteX5" fmla="*/ 3429 w 134105"/>
                    <a:gd name="connsiteY5" fmla="*/ 20093 h 115303"/>
                    <a:gd name="connsiteX6" fmla="*/ 0 w 134105"/>
                    <a:gd name="connsiteY6" fmla="*/ 68289 h 115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05" h="115303">
                      <a:moveTo>
                        <a:pt x="0" y="68289"/>
                      </a:moveTo>
                      <a:cubicBezTo>
                        <a:pt x="9716" y="82577"/>
                        <a:pt x="22289" y="95054"/>
                        <a:pt x="37243" y="103627"/>
                      </a:cubicBezTo>
                      <a:cubicBezTo>
                        <a:pt x="48577" y="110104"/>
                        <a:pt x="61341" y="114295"/>
                        <a:pt x="74295" y="115152"/>
                      </a:cubicBezTo>
                      <a:cubicBezTo>
                        <a:pt x="104203" y="117248"/>
                        <a:pt x="127921" y="97436"/>
                        <a:pt x="133160" y="68003"/>
                      </a:cubicBezTo>
                      <a:cubicBezTo>
                        <a:pt x="137065" y="46286"/>
                        <a:pt x="128778" y="22664"/>
                        <a:pt x="110109" y="10186"/>
                      </a:cubicBezTo>
                      <a:cubicBezTo>
                        <a:pt x="79534" y="-10292"/>
                        <a:pt x="33147" y="3805"/>
                        <a:pt x="3429" y="20093"/>
                      </a:cubicBezTo>
                      <a:lnTo>
                        <a:pt x="0" y="6828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F5CCC9B7-C0E4-DC13-46D6-7D62CB96AC35}"/>
                    </a:ext>
                  </a:extLst>
                </p:cNvPr>
                <p:cNvSpPr/>
                <p:nvPr/>
              </p:nvSpPr>
              <p:spPr>
                <a:xfrm>
                  <a:off x="11677828" y="3279100"/>
                  <a:ext cx="138280" cy="120511"/>
                </a:xfrm>
                <a:custGeom>
                  <a:avLst/>
                  <a:gdLst>
                    <a:gd name="connsiteX0" fmla="*/ 28575 w 138280"/>
                    <a:gd name="connsiteY0" fmla="*/ 116085 h 120511"/>
                    <a:gd name="connsiteX1" fmla="*/ 79915 w 138280"/>
                    <a:gd name="connsiteY1" fmla="*/ 118752 h 120511"/>
                    <a:gd name="connsiteX2" fmla="*/ 115633 w 138280"/>
                    <a:gd name="connsiteY2" fmla="*/ 103417 h 120511"/>
                    <a:gd name="connsiteX3" fmla="*/ 129731 w 138280"/>
                    <a:gd name="connsiteY3" fmla="*/ 29312 h 120511"/>
                    <a:gd name="connsiteX4" fmla="*/ 74676 w 138280"/>
                    <a:gd name="connsiteY4" fmla="*/ 356 h 120511"/>
                    <a:gd name="connsiteX5" fmla="*/ 0 w 138280"/>
                    <a:gd name="connsiteY5" fmla="*/ 77128 h 120511"/>
                    <a:gd name="connsiteX6" fmla="*/ 28575 w 138280"/>
                    <a:gd name="connsiteY6" fmla="*/ 116085 h 12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8280" h="120511">
                      <a:moveTo>
                        <a:pt x="28575" y="116085"/>
                      </a:moveTo>
                      <a:cubicBezTo>
                        <a:pt x="45244" y="120562"/>
                        <a:pt x="62960" y="121990"/>
                        <a:pt x="79915" y="118752"/>
                      </a:cubicBezTo>
                      <a:cubicBezTo>
                        <a:pt x="92678" y="116371"/>
                        <a:pt x="105156" y="111227"/>
                        <a:pt x="115633" y="103417"/>
                      </a:cubicBezTo>
                      <a:cubicBezTo>
                        <a:pt x="139732" y="85605"/>
                        <a:pt x="144875" y="55125"/>
                        <a:pt x="129731" y="29312"/>
                      </a:cubicBezTo>
                      <a:cubicBezTo>
                        <a:pt x="118586" y="10262"/>
                        <a:pt x="96965" y="-2311"/>
                        <a:pt x="74676" y="356"/>
                      </a:cubicBezTo>
                      <a:cubicBezTo>
                        <a:pt x="38100" y="4642"/>
                        <a:pt x="12002" y="45505"/>
                        <a:pt x="0" y="77128"/>
                      </a:cubicBezTo>
                      <a:lnTo>
                        <a:pt x="28575" y="11608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F4C45FB1-7856-ADD5-F30A-3D8028AF51ED}"/>
                    </a:ext>
                  </a:extLst>
                </p:cNvPr>
                <p:cNvSpPr/>
                <p:nvPr/>
              </p:nvSpPr>
              <p:spPr>
                <a:xfrm>
                  <a:off x="11607843" y="3208673"/>
                  <a:ext cx="116683" cy="134981"/>
                </a:xfrm>
                <a:custGeom>
                  <a:avLst/>
                  <a:gdLst>
                    <a:gd name="connsiteX0" fmla="*/ 57127 w 116683"/>
                    <a:gd name="connsiteY0" fmla="*/ 134982 h 134981"/>
                    <a:gd name="connsiteX1" fmla="*/ 97894 w 116683"/>
                    <a:gd name="connsiteY1" fmla="*/ 103740 h 134981"/>
                    <a:gd name="connsiteX2" fmla="*/ 115134 w 116683"/>
                    <a:gd name="connsiteY2" fmla="*/ 68878 h 134981"/>
                    <a:gd name="connsiteX3" fmla="*/ 77796 w 116683"/>
                    <a:gd name="connsiteY3" fmla="*/ 3346 h 134981"/>
                    <a:gd name="connsiteX4" fmla="*/ 17122 w 116683"/>
                    <a:gd name="connsiteY4" fmla="*/ 17062 h 134981"/>
                    <a:gd name="connsiteX5" fmla="*/ 10168 w 116683"/>
                    <a:gd name="connsiteY5" fmla="*/ 123933 h 134981"/>
                    <a:gd name="connsiteX6" fmla="*/ 57127 w 116683"/>
                    <a:gd name="connsiteY6" fmla="*/ 134982 h 13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3" h="134981">
                      <a:moveTo>
                        <a:pt x="57127" y="134982"/>
                      </a:moveTo>
                      <a:cubicBezTo>
                        <a:pt x="72748" y="127552"/>
                        <a:pt x="87035" y="117170"/>
                        <a:pt x="97894" y="103740"/>
                      </a:cubicBezTo>
                      <a:cubicBezTo>
                        <a:pt x="106085" y="93548"/>
                        <a:pt x="112181" y="81642"/>
                        <a:pt x="115134" y="68878"/>
                      </a:cubicBezTo>
                      <a:cubicBezTo>
                        <a:pt x="121897" y="39637"/>
                        <a:pt x="105990" y="13157"/>
                        <a:pt x="77796" y="3346"/>
                      </a:cubicBezTo>
                      <a:cubicBezTo>
                        <a:pt x="56936" y="-3893"/>
                        <a:pt x="32362" y="584"/>
                        <a:pt x="17122" y="17062"/>
                      </a:cubicBezTo>
                      <a:cubicBezTo>
                        <a:pt x="-7834" y="44113"/>
                        <a:pt x="-1262" y="92119"/>
                        <a:pt x="10168" y="123933"/>
                      </a:cubicBezTo>
                      <a:lnTo>
                        <a:pt x="57127" y="134982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F97F80-853B-FACD-6C1A-2CDFB6EBADE8}"/>
                    </a:ext>
                  </a:extLst>
                </p:cNvPr>
                <p:cNvSpPr/>
                <p:nvPr/>
              </p:nvSpPr>
              <p:spPr>
                <a:xfrm>
                  <a:off x="11492812" y="3213400"/>
                  <a:ext cx="117821" cy="139970"/>
                </a:xfrm>
                <a:custGeom>
                  <a:avLst/>
                  <a:gdLst>
                    <a:gd name="connsiteX0" fmla="*/ 107102 w 117821"/>
                    <a:gd name="connsiteY0" fmla="*/ 117968 h 139970"/>
                    <a:gd name="connsiteX1" fmla="*/ 117770 w 117821"/>
                    <a:gd name="connsiteY1" fmla="*/ 67676 h 139970"/>
                    <a:gd name="connsiteX2" fmla="*/ 108245 w 117821"/>
                    <a:gd name="connsiteY2" fmla="*/ 29957 h 139970"/>
                    <a:gd name="connsiteX3" fmla="*/ 37284 w 117821"/>
                    <a:gd name="connsiteY3" fmla="*/ 4335 h 139970"/>
                    <a:gd name="connsiteX4" fmla="*/ 41 w 117821"/>
                    <a:gd name="connsiteY4" fmla="*/ 54151 h 139970"/>
                    <a:gd name="connsiteX5" fmla="*/ 64144 w 117821"/>
                    <a:gd name="connsiteY5" fmla="*/ 139971 h 139970"/>
                    <a:gd name="connsiteX6" fmla="*/ 107102 w 117821"/>
                    <a:gd name="connsiteY6" fmla="*/ 117968 h 1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821" h="139970">
                      <a:moveTo>
                        <a:pt x="107102" y="117968"/>
                      </a:moveTo>
                      <a:cubicBezTo>
                        <a:pt x="114151" y="102157"/>
                        <a:pt x="118342" y="85012"/>
                        <a:pt x="117770" y="67676"/>
                      </a:cubicBezTo>
                      <a:cubicBezTo>
                        <a:pt x="117389" y="54627"/>
                        <a:pt x="114246" y="41578"/>
                        <a:pt x="108245" y="29957"/>
                      </a:cubicBezTo>
                      <a:cubicBezTo>
                        <a:pt x="94434" y="3382"/>
                        <a:pt x="65097" y="-6524"/>
                        <a:pt x="37284" y="4335"/>
                      </a:cubicBezTo>
                      <a:cubicBezTo>
                        <a:pt x="16710" y="12336"/>
                        <a:pt x="898" y="31672"/>
                        <a:pt x="41" y="54151"/>
                      </a:cubicBezTo>
                      <a:cubicBezTo>
                        <a:pt x="-1388" y="90917"/>
                        <a:pt x="34807" y="123112"/>
                        <a:pt x="64144" y="139971"/>
                      </a:cubicBezTo>
                      <a:lnTo>
                        <a:pt x="107102" y="117968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D888416C-85FC-3388-1E1B-302FE1E64FC5}"/>
                    </a:ext>
                  </a:extLst>
                </p:cNvPr>
                <p:cNvSpPr/>
                <p:nvPr/>
              </p:nvSpPr>
              <p:spPr>
                <a:xfrm>
                  <a:off x="11408476" y="3292312"/>
                  <a:ext cx="134002" cy="119827"/>
                </a:xfrm>
                <a:custGeom>
                  <a:avLst/>
                  <a:gdLst>
                    <a:gd name="connsiteX0" fmla="*/ 134002 w 134002"/>
                    <a:gd name="connsiteY0" fmla="*/ 71917 h 119827"/>
                    <a:gd name="connsiteX1" fmla="*/ 109523 w 134002"/>
                    <a:gd name="connsiteY1" fmla="*/ 26768 h 119827"/>
                    <a:gd name="connsiteX2" fmla="*/ 77805 w 134002"/>
                    <a:gd name="connsiteY2" fmla="*/ 4289 h 119827"/>
                    <a:gd name="connsiteX3" fmla="*/ 7224 w 134002"/>
                    <a:gd name="connsiteY3" fmla="*/ 30959 h 119827"/>
                    <a:gd name="connsiteX4" fmla="*/ 11225 w 134002"/>
                    <a:gd name="connsiteY4" fmla="*/ 93062 h 119827"/>
                    <a:gd name="connsiteX5" fmla="*/ 115714 w 134002"/>
                    <a:gd name="connsiteY5" fmla="*/ 116684 h 119827"/>
                    <a:gd name="connsiteX6" fmla="*/ 134002 w 134002"/>
                    <a:gd name="connsiteY6" fmla="*/ 71917 h 11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002" h="119827">
                      <a:moveTo>
                        <a:pt x="134002" y="71917"/>
                      </a:moveTo>
                      <a:cubicBezTo>
                        <a:pt x="129144" y="55343"/>
                        <a:pt x="121143" y="39532"/>
                        <a:pt x="109523" y="26768"/>
                      </a:cubicBezTo>
                      <a:cubicBezTo>
                        <a:pt x="100760" y="17148"/>
                        <a:pt x="89901" y="9147"/>
                        <a:pt x="77805" y="4289"/>
                      </a:cubicBezTo>
                      <a:cubicBezTo>
                        <a:pt x="49992" y="-6950"/>
                        <a:pt x="21321" y="4575"/>
                        <a:pt x="7224" y="30959"/>
                      </a:cubicBezTo>
                      <a:cubicBezTo>
                        <a:pt x="-3253" y="50485"/>
                        <a:pt x="-2682" y="75441"/>
                        <a:pt x="11225" y="93062"/>
                      </a:cubicBezTo>
                      <a:cubicBezTo>
                        <a:pt x="33990" y="122018"/>
                        <a:pt x="82472" y="122971"/>
                        <a:pt x="115714" y="116684"/>
                      </a:cubicBezTo>
                      <a:lnTo>
                        <a:pt x="134002" y="7191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7B1ECD61-0D1A-7863-319E-6E2A73404595}"/>
                    </a:ext>
                  </a:extLst>
                </p:cNvPr>
                <p:cNvSpPr/>
                <p:nvPr/>
              </p:nvSpPr>
              <p:spPr>
                <a:xfrm>
                  <a:off x="11395624" y="3407299"/>
                  <a:ext cx="139710" cy="116023"/>
                </a:xfrm>
                <a:custGeom>
                  <a:avLst/>
                  <a:gdLst>
                    <a:gd name="connsiteX0" fmla="*/ 124566 w 139710"/>
                    <a:gd name="connsiteY0" fmla="*/ 19224 h 116023"/>
                    <a:gd name="connsiteX1" fmla="*/ 76560 w 139710"/>
                    <a:gd name="connsiteY1" fmla="*/ 745 h 116023"/>
                    <a:gd name="connsiteX2" fmla="*/ 37888 w 139710"/>
                    <a:gd name="connsiteY2" fmla="*/ 4269 h 116023"/>
                    <a:gd name="connsiteX3" fmla="*/ 1503 w 139710"/>
                    <a:gd name="connsiteY3" fmla="*/ 70373 h 116023"/>
                    <a:gd name="connsiteX4" fmla="*/ 44937 w 139710"/>
                    <a:gd name="connsiteY4" fmla="*/ 114950 h 116023"/>
                    <a:gd name="connsiteX5" fmla="*/ 139710 w 139710"/>
                    <a:gd name="connsiteY5" fmla="*/ 65039 h 116023"/>
                    <a:gd name="connsiteX6" fmla="*/ 124566 w 139710"/>
                    <a:gd name="connsiteY6" fmla="*/ 19224 h 116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710" h="116023">
                      <a:moveTo>
                        <a:pt x="124566" y="19224"/>
                      </a:moveTo>
                      <a:cubicBezTo>
                        <a:pt x="110088" y="9794"/>
                        <a:pt x="93705" y="3031"/>
                        <a:pt x="76560" y="745"/>
                      </a:cubicBezTo>
                      <a:cubicBezTo>
                        <a:pt x="63606" y="-874"/>
                        <a:pt x="50271" y="78"/>
                        <a:pt x="37888" y="4269"/>
                      </a:cubicBezTo>
                      <a:cubicBezTo>
                        <a:pt x="9408" y="13794"/>
                        <a:pt x="-4879" y="41131"/>
                        <a:pt x="1503" y="70373"/>
                      </a:cubicBezTo>
                      <a:cubicBezTo>
                        <a:pt x="6170" y="91995"/>
                        <a:pt x="22839" y="110568"/>
                        <a:pt x="44937" y="114950"/>
                      </a:cubicBezTo>
                      <a:cubicBezTo>
                        <a:pt x="81036" y="122189"/>
                        <a:pt x="118470" y="91423"/>
                        <a:pt x="139710" y="65039"/>
                      </a:cubicBezTo>
                      <a:lnTo>
                        <a:pt x="124566" y="19224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D64144C4-6866-6174-75BC-35BFCFC21324}"/>
                    </a:ext>
                  </a:extLst>
                </p:cNvPr>
                <p:cNvSpPr/>
                <p:nvPr/>
              </p:nvSpPr>
              <p:spPr>
                <a:xfrm>
                  <a:off x="11459745" y="3488340"/>
                  <a:ext cx="125285" cy="131191"/>
                </a:xfrm>
                <a:custGeom>
                  <a:avLst/>
                  <a:gdLst>
                    <a:gd name="connsiteX0" fmla="*/ 83877 w 125285"/>
                    <a:gd name="connsiteY0" fmla="*/ 0 h 131191"/>
                    <a:gd name="connsiteX1" fmla="*/ 35394 w 125285"/>
                    <a:gd name="connsiteY1" fmla="*/ 17145 h 131191"/>
                    <a:gd name="connsiteX2" fmla="*/ 8248 w 125285"/>
                    <a:gd name="connsiteY2" fmla="*/ 44958 h 131191"/>
                    <a:gd name="connsiteX3" fmla="*/ 23488 w 125285"/>
                    <a:gd name="connsiteY3" fmla="*/ 118872 h 131191"/>
                    <a:gd name="connsiteX4" fmla="*/ 85496 w 125285"/>
                    <a:gd name="connsiteY4" fmla="*/ 124587 h 131191"/>
                    <a:gd name="connsiteX5" fmla="*/ 125215 w 125285"/>
                    <a:gd name="connsiteY5" fmla="*/ 25146 h 131191"/>
                    <a:gd name="connsiteX6" fmla="*/ 83877 w 125285"/>
                    <a:gd name="connsiteY6" fmla="*/ 0 h 1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85" h="131191">
                      <a:moveTo>
                        <a:pt x="83877" y="0"/>
                      </a:moveTo>
                      <a:cubicBezTo>
                        <a:pt x="66732" y="2191"/>
                        <a:pt x="49872" y="7715"/>
                        <a:pt x="35394" y="17145"/>
                      </a:cubicBezTo>
                      <a:cubicBezTo>
                        <a:pt x="24536" y="24289"/>
                        <a:pt x="14916" y="33719"/>
                        <a:pt x="8248" y="44958"/>
                      </a:cubicBezTo>
                      <a:cubicBezTo>
                        <a:pt x="-7182" y="70675"/>
                        <a:pt x="-324" y="100775"/>
                        <a:pt x="23488" y="118872"/>
                      </a:cubicBezTo>
                      <a:cubicBezTo>
                        <a:pt x="41109" y="132207"/>
                        <a:pt x="65779" y="135636"/>
                        <a:pt x="85496" y="124587"/>
                      </a:cubicBezTo>
                      <a:cubicBezTo>
                        <a:pt x="117595" y="106680"/>
                        <a:pt x="126168" y="58960"/>
                        <a:pt x="125215" y="25146"/>
                      </a:cubicBezTo>
                      <a:lnTo>
                        <a:pt x="83877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714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72" name="Graphic 11">
                  <a:extLst>
                    <a:ext uri="{FF2B5EF4-FFF2-40B4-BE49-F238E27FC236}">
                      <a16:creationId xmlns:a16="http://schemas.microsoft.com/office/drawing/2014/main" id="{5BA6BBD8-0E41-98E1-6B66-D62C8123D5F7}"/>
                    </a:ext>
                  </a:extLst>
                </p:cNvPr>
                <p:cNvGrpSpPr/>
                <p:nvPr/>
              </p:nvGrpSpPr>
              <p:grpSpPr>
                <a:xfrm>
                  <a:off x="11451316" y="3264776"/>
                  <a:ext cx="331386" cy="329862"/>
                  <a:chOff x="11451316" y="3264776"/>
                  <a:chExt cx="331386" cy="329862"/>
                </a:xfrm>
                <a:solidFill>
                  <a:srgbClr val="261342"/>
                </a:solidFill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CA0FE15C-77DF-8206-A457-72BECA93D723}"/>
                      </a:ext>
                    </a:extLst>
                  </p:cNvPr>
                  <p:cNvSpPr/>
                  <p:nvPr/>
                </p:nvSpPr>
                <p:spPr>
                  <a:xfrm>
                    <a:off x="11612868" y="3529107"/>
                    <a:ext cx="6096" cy="65532"/>
                  </a:xfrm>
                  <a:custGeom>
                    <a:avLst/>
                    <a:gdLst>
                      <a:gd name="connsiteX0" fmla="*/ 3048 w 6096"/>
                      <a:gd name="connsiteY0" fmla="*/ 0 h 65532"/>
                      <a:gd name="connsiteX1" fmla="*/ 6096 w 6096"/>
                      <a:gd name="connsiteY1" fmla="*/ 32766 h 65532"/>
                      <a:gd name="connsiteX2" fmla="*/ 3048 w 6096"/>
                      <a:gd name="connsiteY2" fmla="*/ 65532 h 65532"/>
                      <a:gd name="connsiteX3" fmla="*/ 0 w 6096"/>
                      <a:gd name="connsiteY3" fmla="*/ 32766 h 65532"/>
                      <a:gd name="connsiteX4" fmla="*/ 3048 w 6096"/>
                      <a:gd name="connsiteY4" fmla="*/ 0 h 65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6" h="65532">
                        <a:moveTo>
                          <a:pt x="3048" y="0"/>
                        </a:moveTo>
                        <a:cubicBezTo>
                          <a:pt x="4667" y="0"/>
                          <a:pt x="6096" y="14669"/>
                          <a:pt x="6096" y="32766"/>
                        </a:cubicBezTo>
                        <a:cubicBezTo>
                          <a:pt x="6096" y="50864"/>
                          <a:pt x="4763" y="65532"/>
                          <a:pt x="3048" y="65532"/>
                        </a:cubicBezTo>
                        <a:cubicBezTo>
                          <a:pt x="1334" y="65532"/>
                          <a:pt x="0" y="50864"/>
                          <a:pt x="0" y="32766"/>
                        </a:cubicBezTo>
                        <a:cubicBezTo>
                          <a:pt x="0" y="14669"/>
                          <a:pt x="1334" y="0"/>
                          <a:pt x="3048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61FAE051-49C2-7528-7BFF-57D0B38F878A}"/>
                      </a:ext>
                    </a:extLst>
                  </p:cNvPr>
                  <p:cNvSpPr/>
                  <p:nvPr/>
                </p:nvSpPr>
                <p:spPr>
                  <a:xfrm>
                    <a:off x="11685043" y="3502078"/>
                    <a:ext cx="42912" cy="49962"/>
                  </a:xfrm>
                  <a:custGeom>
                    <a:avLst/>
                    <a:gdLst>
                      <a:gd name="connsiteX0" fmla="*/ 120 w 42912"/>
                      <a:gd name="connsiteY0" fmla="*/ 73 h 49962"/>
                      <a:gd name="connsiteX1" fmla="*/ 23742 w 42912"/>
                      <a:gd name="connsiteY1" fmla="*/ 23029 h 49962"/>
                      <a:gd name="connsiteX2" fmla="*/ 42792 w 42912"/>
                      <a:gd name="connsiteY2" fmla="*/ 49889 h 49962"/>
                      <a:gd name="connsiteX3" fmla="*/ 19170 w 42912"/>
                      <a:gd name="connsiteY3" fmla="*/ 26934 h 49962"/>
                      <a:gd name="connsiteX4" fmla="*/ 120 w 42912"/>
                      <a:gd name="connsiteY4" fmla="*/ 73 h 49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12" h="49962">
                        <a:moveTo>
                          <a:pt x="120" y="73"/>
                        </a:moveTo>
                        <a:cubicBezTo>
                          <a:pt x="1358" y="-974"/>
                          <a:pt x="11931" y="9313"/>
                          <a:pt x="23742" y="23029"/>
                        </a:cubicBezTo>
                        <a:cubicBezTo>
                          <a:pt x="35553" y="36840"/>
                          <a:pt x="44030" y="48842"/>
                          <a:pt x="42792" y="49889"/>
                        </a:cubicBezTo>
                        <a:cubicBezTo>
                          <a:pt x="41554" y="50937"/>
                          <a:pt x="30981" y="40650"/>
                          <a:pt x="19170" y="26934"/>
                        </a:cubicBezTo>
                        <a:cubicBezTo>
                          <a:pt x="7359" y="13123"/>
                          <a:pt x="-1118" y="1121"/>
                          <a:pt x="120" y="7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483E9256-33F0-5362-D998-9EECF162EF0E}"/>
                      </a:ext>
                    </a:extLst>
                  </p:cNvPr>
                  <p:cNvSpPr/>
                  <p:nvPr/>
                </p:nvSpPr>
                <p:spPr>
                  <a:xfrm>
                    <a:off x="11717927" y="3440880"/>
                    <a:ext cx="64776" cy="11860"/>
                  </a:xfrm>
                  <a:custGeom>
                    <a:avLst/>
                    <a:gdLst>
                      <a:gd name="connsiteX0" fmla="*/ 2 w 64776"/>
                      <a:gd name="connsiteY0" fmla="*/ 787 h 11860"/>
                      <a:gd name="connsiteX1" fmla="*/ 32863 w 64776"/>
                      <a:gd name="connsiteY1" fmla="*/ 2978 h 11860"/>
                      <a:gd name="connsiteX2" fmla="*/ 64772 w 64776"/>
                      <a:gd name="connsiteY2" fmla="*/ 11074 h 11860"/>
                      <a:gd name="connsiteX3" fmla="*/ 31911 w 64776"/>
                      <a:gd name="connsiteY3" fmla="*/ 8883 h 11860"/>
                      <a:gd name="connsiteX4" fmla="*/ 2 w 64776"/>
                      <a:gd name="connsiteY4" fmla="*/ 787 h 11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76" h="11860">
                        <a:moveTo>
                          <a:pt x="2" y="787"/>
                        </a:moveTo>
                        <a:cubicBezTo>
                          <a:pt x="288" y="-832"/>
                          <a:pt x="14956" y="120"/>
                          <a:pt x="32863" y="2978"/>
                        </a:cubicBezTo>
                        <a:cubicBezTo>
                          <a:pt x="50770" y="5835"/>
                          <a:pt x="65058" y="9455"/>
                          <a:pt x="64772" y="11074"/>
                        </a:cubicBezTo>
                        <a:cubicBezTo>
                          <a:pt x="64486" y="12693"/>
                          <a:pt x="49818" y="11741"/>
                          <a:pt x="31911" y="8883"/>
                        </a:cubicBezTo>
                        <a:cubicBezTo>
                          <a:pt x="14099" y="6121"/>
                          <a:pt x="-189" y="2501"/>
                          <a:pt x="2" y="78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1A36D73A-291C-FC80-BD1B-91583AE858B9}"/>
                      </a:ext>
                    </a:extLst>
                  </p:cNvPr>
                  <p:cNvSpPr/>
                  <p:nvPr/>
                </p:nvSpPr>
                <p:spPr>
                  <a:xfrm>
                    <a:off x="11703883" y="3336983"/>
                    <a:ext cx="55999" cy="34682"/>
                  </a:xfrm>
                  <a:custGeom>
                    <a:avLst/>
                    <a:gdLst>
                      <a:gd name="connsiteX0" fmla="*/ 44 w 55999"/>
                      <a:gd name="connsiteY0" fmla="*/ 34485 h 34682"/>
                      <a:gd name="connsiteX1" fmla="*/ 26428 w 55999"/>
                      <a:gd name="connsiteY1" fmla="*/ 14768 h 34682"/>
                      <a:gd name="connsiteX2" fmla="*/ 55956 w 55999"/>
                      <a:gd name="connsiteY2" fmla="*/ 195 h 34682"/>
                      <a:gd name="connsiteX3" fmla="*/ 29571 w 55999"/>
                      <a:gd name="connsiteY3" fmla="*/ 19912 h 34682"/>
                      <a:gd name="connsiteX4" fmla="*/ 44 w 55999"/>
                      <a:gd name="connsiteY4" fmla="*/ 34485 h 3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99" h="34682">
                        <a:moveTo>
                          <a:pt x="44" y="34485"/>
                        </a:moveTo>
                        <a:cubicBezTo>
                          <a:pt x="-813" y="33056"/>
                          <a:pt x="10998" y="24293"/>
                          <a:pt x="26428" y="14768"/>
                        </a:cubicBezTo>
                        <a:cubicBezTo>
                          <a:pt x="41859" y="5339"/>
                          <a:pt x="55098" y="-1234"/>
                          <a:pt x="55956" y="195"/>
                        </a:cubicBezTo>
                        <a:cubicBezTo>
                          <a:pt x="56813" y="1624"/>
                          <a:pt x="45002" y="10387"/>
                          <a:pt x="29571" y="19912"/>
                        </a:cubicBezTo>
                        <a:cubicBezTo>
                          <a:pt x="14141" y="29437"/>
                          <a:pt x="901" y="35914"/>
                          <a:pt x="44" y="3448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5456434E-A744-7B11-AEB7-EE1BA63D5164}"/>
                      </a:ext>
                    </a:extLst>
                  </p:cNvPr>
                  <p:cNvSpPr/>
                  <p:nvPr/>
                </p:nvSpPr>
                <p:spPr>
                  <a:xfrm>
                    <a:off x="11647225" y="3264776"/>
                    <a:ext cx="21202" cy="62418"/>
                  </a:xfrm>
                  <a:custGeom>
                    <a:avLst/>
                    <a:gdLst>
                      <a:gd name="connsiteX0" fmla="*/ 410 w 21202"/>
                      <a:gd name="connsiteY0" fmla="*/ 62401 h 62418"/>
                      <a:gd name="connsiteX1" fmla="*/ 7744 w 21202"/>
                      <a:gd name="connsiteY1" fmla="*/ 30302 h 62418"/>
                      <a:gd name="connsiteX2" fmla="*/ 20793 w 21202"/>
                      <a:gd name="connsiteY2" fmla="*/ 12 h 62418"/>
                      <a:gd name="connsiteX3" fmla="*/ 13459 w 21202"/>
                      <a:gd name="connsiteY3" fmla="*/ 32112 h 62418"/>
                      <a:gd name="connsiteX4" fmla="*/ 410 w 21202"/>
                      <a:gd name="connsiteY4" fmla="*/ 62401 h 6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02" h="62418">
                        <a:moveTo>
                          <a:pt x="410" y="62401"/>
                        </a:moveTo>
                        <a:cubicBezTo>
                          <a:pt x="-1210" y="61925"/>
                          <a:pt x="2124" y="47542"/>
                          <a:pt x="7744" y="30302"/>
                        </a:cubicBezTo>
                        <a:cubicBezTo>
                          <a:pt x="13364" y="13062"/>
                          <a:pt x="19174" y="-464"/>
                          <a:pt x="20793" y="12"/>
                        </a:cubicBezTo>
                        <a:cubicBezTo>
                          <a:pt x="22412" y="488"/>
                          <a:pt x="19079" y="14871"/>
                          <a:pt x="13459" y="32112"/>
                        </a:cubicBezTo>
                        <a:cubicBezTo>
                          <a:pt x="7839" y="49352"/>
                          <a:pt x="2029" y="62972"/>
                          <a:pt x="410" y="6240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59753BC5-3307-4AFB-ABBA-878BEABCE581}"/>
                      </a:ext>
                    </a:extLst>
                  </p:cNvPr>
                  <p:cNvSpPr/>
                  <p:nvPr/>
                </p:nvSpPr>
                <p:spPr>
                  <a:xfrm>
                    <a:off x="11550743" y="3269431"/>
                    <a:ext cx="25660" cy="60627"/>
                  </a:xfrm>
                  <a:custGeom>
                    <a:avLst/>
                    <a:gdLst>
                      <a:gd name="connsiteX0" fmla="*/ 25358 w 25660"/>
                      <a:gd name="connsiteY0" fmla="*/ 60603 h 60627"/>
                      <a:gd name="connsiteX1" fmla="*/ 10023 w 25660"/>
                      <a:gd name="connsiteY1" fmla="*/ 31457 h 60627"/>
                      <a:gd name="connsiteX2" fmla="*/ 307 w 25660"/>
                      <a:gd name="connsiteY2" fmla="*/ 24 h 60627"/>
                      <a:gd name="connsiteX3" fmla="*/ 15643 w 25660"/>
                      <a:gd name="connsiteY3" fmla="*/ 29171 h 60627"/>
                      <a:gd name="connsiteX4" fmla="*/ 25358 w 25660"/>
                      <a:gd name="connsiteY4" fmla="*/ 60603 h 60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60" h="60627">
                        <a:moveTo>
                          <a:pt x="25358" y="60603"/>
                        </a:moveTo>
                        <a:cubicBezTo>
                          <a:pt x="23834" y="61270"/>
                          <a:pt x="16976" y="48221"/>
                          <a:pt x="10023" y="31457"/>
                        </a:cubicBezTo>
                        <a:cubicBezTo>
                          <a:pt x="3070" y="14693"/>
                          <a:pt x="-1217" y="596"/>
                          <a:pt x="307" y="24"/>
                        </a:cubicBezTo>
                        <a:cubicBezTo>
                          <a:pt x="1831" y="-642"/>
                          <a:pt x="8689" y="12407"/>
                          <a:pt x="15643" y="29171"/>
                        </a:cubicBezTo>
                        <a:cubicBezTo>
                          <a:pt x="22501" y="45840"/>
                          <a:pt x="26882" y="59937"/>
                          <a:pt x="25358" y="6060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7C39F367-E974-89AF-F9E8-B074CCD7F7A1}"/>
                      </a:ext>
                    </a:extLst>
                  </p:cNvPr>
                  <p:cNvSpPr/>
                  <p:nvPr/>
                </p:nvSpPr>
                <p:spPr>
                  <a:xfrm>
                    <a:off x="11465102" y="3348641"/>
                    <a:ext cx="58454" cy="30319"/>
                  </a:xfrm>
                  <a:custGeom>
                    <a:avLst/>
                    <a:gdLst>
                      <a:gd name="connsiteX0" fmla="*/ 58421 w 58454"/>
                      <a:gd name="connsiteY0" fmla="*/ 30066 h 30319"/>
                      <a:gd name="connsiteX1" fmla="*/ 27846 w 58454"/>
                      <a:gd name="connsiteY1" fmla="*/ 17874 h 30319"/>
                      <a:gd name="connsiteX2" fmla="*/ 33 w 58454"/>
                      <a:gd name="connsiteY2" fmla="*/ 253 h 30319"/>
                      <a:gd name="connsiteX3" fmla="*/ 30608 w 58454"/>
                      <a:gd name="connsiteY3" fmla="*/ 12445 h 30319"/>
                      <a:gd name="connsiteX4" fmla="*/ 58421 w 58454"/>
                      <a:gd name="connsiteY4" fmla="*/ 30066 h 3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54" h="30319">
                        <a:moveTo>
                          <a:pt x="58421" y="30066"/>
                        </a:moveTo>
                        <a:cubicBezTo>
                          <a:pt x="57659" y="31590"/>
                          <a:pt x="43943" y="26066"/>
                          <a:pt x="27846" y="17874"/>
                        </a:cubicBezTo>
                        <a:cubicBezTo>
                          <a:pt x="11749" y="9588"/>
                          <a:pt x="-729" y="1777"/>
                          <a:pt x="33" y="253"/>
                        </a:cubicBezTo>
                        <a:cubicBezTo>
                          <a:pt x="795" y="-1271"/>
                          <a:pt x="14511" y="4253"/>
                          <a:pt x="30608" y="12445"/>
                        </a:cubicBezTo>
                        <a:cubicBezTo>
                          <a:pt x="46706" y="20636"/>
                          <a:pt x="59183" y="28542"/>
                          <a:pt x="58421" y="30066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103B0097-D7F2-6F0A-5B16-BB2299D4A189}"/>
                      </a:ext>
                    </a:extLst>
                  </p:cNvPr>
                  <p:cNvSpPr/>
                  <p:nvPr/>
                </p:nvSpPr>
                <p:spPr>
                  <a:xfrm>
                    <a:off x="11451316" y="3449216"/>
                    <a:ext cx="63832" cy="16334"/>
                  </a:xfrm>
                  <a:custGeom>
                    <a:avLst/>
                    <a:gdLst>
                      <a:gd name="connsiteX0" fmla="*/ 63825 w 63832"/>
                      <a:gd name="connsiteY0" fmla="*/ 547 h 16334"/>
                      <a:gd name="connsiteX1" fmla="*/ 32583 w 63832"/>
                      <a:gd name="connsiteY1" fmla="*/ 11120 h 16334"/>
                      <a:gd name="connsiteX2" fmla="*/ 8 w 63832"/>
                      <a:gd name="connsiteY2" fmla="*/ 15788 h 16334"/>
                      <a:gd name="connsiteX3" fmla="*/ 31250 w 63832"/>
                      <a:gd name="connsiteY3" fmla="*/ 5215 h 16334"/>
                      <a:gd name="connsiteX4" fmla="*/ 63825 w 63832"/>
                      <a:gd name="connsiteY4" fmla="*/ 547 h 16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832" h="16334">
                        <a:moveTo>
                          <a:pt x="63825" y="547"/>
                        </a:moveTo>
                        <a:cubicBezTo>
                          <a:pt x="64206" y="2167"/>
                          <a:pt x="50204" y="6929"/>
                          <a:pt x="32583" y="11120"/>
                        </a:cubicBezTo>
                        <a:cubicBezTo>
                          <a:pt x="14962" y="15311"/>
                          <a:pt x="389" y="17407"/>
                          <a:pt x="8" y="15788"/>
                        </a:cubicBezTo>
                        <a:cubicBezTo>
                          <a:pt x="-373" y="14168"/>
                          <a:pt x="13628" y="9406"/>
                          <a:pt x="31250" y="5215"/>
                        </a:cubicBezTo>
                        <a:cubicBezTo>
                          <a:pt x="48871" y="1024"/>
                          <a:pt x="63444" y="-1072"/>
                          <a:pt x="63825" y="54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202B09A5-E7BC-05B5-311C-FBCA8FBABAC5}"/>
                      </a:ext>
                    </a:extLst>
                  </p:cNvPr>
                  <p:cNvSpPr/>
                  <p:nvPr/>
                </p:nvSpPr>
                <p:spPr>
                  <a:xfrm>
                    <a:off x="11516227" y="3509237"/>
                    <a:ext cx="38882" cy="53168"/>
                  </a:xfrm>
                  <a:custGeom>
                    <a:avLst/>
                    <a:gdLst>
                      <a:gd name="connsiteX0" fmla="*/ 38729 w 38882"/>
                      <a:gd name="connsiteY0" fmla="*/ 57 h 53168"/>
                      <a:gd name="connsiteX1" fmla="*/ 21870 w 38882"/>
                      <a:gd name="connsiteY1" fmla="*/ 28346 h 53168"/>
                      <a:gd name="connsiteX2" fmla="*/ 153 w 38882"/>
                      <a:gd name="connsiteY2" fmla="*/ 53112 h 53168"/>
                      <a:gd name="connsiteX3" fmla="*/ 17012 w 38882"/>
                      <a:gd name="connsiteY3" fmla="*/ 24822 h 53168"/>
                      <a:gd name="connsiteX4" fmla="*/ 38729 w 38882"/>
                      <a:gd name="connsiteY4" fmla="*/ 57 h 53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82" h="53168">
                        <a:moveTo>
                          <a:pt x="38729" y="57"/>
                        </a:moveTo>
                        <a:cubicBezTo>
                          <a:pt x="40063" y="1010"/>
                          <a:pt x="32538" y="13678"/>
                          <a:pt x="21870" y="28346"/>
                        </a:cubicBezTo>
                        <a:cubicBezTo>
                          <a:pt x="11202" y="43015"/>
                          <a:pt x="1487" y="54064"/>
                          <a:pt x="153" y="53112"/>
                        </a:cubicBezTo>
                        <a:cubicBezTo>
                          <a:pt x="-1180" y="52159"/>
                          <a:pt x="6344" y="39491"/>
                          <a:pt x="17012" y="24822"/>
                        </a:cubicBezTo>
                        <a:cubicBezTo>
                          <a:pt x="27680" y="10154"/>
                          <a:pt x="37396" y="-895"/>
                          <a:pt x="38729" y="5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98258C06-9957-336D-F799-3C63E40EF770}"/>
                  </a:ext>
                </a:extLst>
              </p:cNvPr>
              <p:cNvSpPr/>
              <p:nvPr/>
            </p:nvSpPr>
            <p:spPr>
              <a:xfrm>
                <a:off x="11487393" y="3292119"/>
                <a:ext cx="259336" cy="257555"/>
              </a:xfrm>
              <a:custGeom>
                <a:avLst/>
                <a:gdLst>
                  <a:gd name="connsiteX0" fmla="*/ 244538 w 259336"/>
                  <a:gd name="connsiteY0" fmla="*/ 71063 h 257555"/>
                  <a:gd name="connsiteX1" fmla="*/ 188435 w 259336"/>
                  <a:gd name="connsiteY1" fmla="*/ 245084 h 257555"/>
                  <a:gd name="connsiteX2" fmla="*/ 25653 w 259336"/>
                  <a:gd name="connsiteY2" fmla="*/ 205651 h 257555"/>
                  <a:gd name="connsiteX3" fmla="*/ 16604 w 259336"/>
                  <a:gd name="connsiteY3" fmla="*/ 59156 h 257555"/>
                  <a:gd name="connsiteX4" fmla="*/ 139667 w 259336"/>
                  <a:gd name="connsiteY4" fmla="*/ 292 h 257555"/>
                  <a:gd name="connsiteX5" fmla="*/ 244538 w 259336"/>
                  <a:gd name="connsiteY5" fmla="*/ 71063 h 25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336" h="257555">
                    <a:moveTo>
                      <a:pt x="244538" y="71063"/>
                    </a:moveTo>
                    <a:cubicBezTo>
                      <a:pt x="274160" y="130689"/>
                      <a:pt x="261206" y="211461"/>
                      <a:pt x="188435" y="245084"/>
                    </a:cubicBezTo>
                    <a:cubicBezTo>
                      <a:pt x="133381" y="270516"/>
                      <a:pt x="60991" y="256895"/>
                      <a:pt x="25653" y="205651"/>
                    </a:cubicBezTo>
                    <a:cubicBezTo>
                      <a:pt x="-3589" y="163360"/>
                      <a:pt x="-9494" y="103257"/>
                      <a:pt x="16604" y="59156"/>
                    </a:cubicBezTo>
                    <a:cubicBezTo>
                      <a:pt x="41750" y="16770"/>
                      <a:pt x="91852" y="-2661"/>
                      <a:pt x="139667" y="292"/>
                    </a:cubicBezTo>
                    <a:cubicBezTo>
                      <a:pt x="189102" y="3245"/>
                      <a:pt x="225583" y="32772"/>
                      <a:pt x="244538" y="71063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6" name="Graphic 11">
                <a:extLst>
                  <a:ext uri="{FF2B5EF4-FFF2-40B4-BE49-F238E27FC236}">
                    <a16:creationId xmlns:a16="http://schemas.microsoft.com/office/drawing/2014/main" id="{2589DEFC-2CF5-3415-4199-CB1EB4A9D8F1}"/>
                  </a:ext>
                </a:extLst>
              </p:cNvPr>
              <p:cNvGrpSpPr/>
              <p:nvPr/>
            </p:nvGrpSpPr>
            <p:grpSpPr>
              <a:xfrm>
                <a:off x="11488376" y="3293363"/>
                <a:ext cx="258222" cy="256317"/>
                <a:chOff x="11488376" y="3293363"/>
                <a:chExt cx="258222" cy="256317"/>
              </a:xfrm>
              <a:solidFill>
                <a:srgbClr val="261342"/>
              </a:solidFill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2748F533-066D-BCEB-86C9-09B21A5FF5F1}"/>
                    </a:ext>
                  </a:extLst>
                </p:cNvPr>
                <p:cNvSpPr/>
                <p:nvPr/>
              </p:nvSpPr>
              <p:spPr>
                <a:xfrm>
                  <a:off x="11638962" y="3489860"/>
                  <a:ext cx="23340" cy="54010"/>
                </a:xfrm>
                <a:custGeom>
                  <a:avLst/>
                  <a:gdLst>
                    <a:gd name="connsiteX0" fmla="*/ 8482 w 23340"/>
                    <a:gd name="connsiteY0" fmla="*/ 17911 h 54010"/>
                    <a:gd name="connsiteX1" fmla="*/ 23341 w 23340"/>
                    <a:gd name="connsiteY1" fmla="*/ 52677 h 54010"/>
                    <a:gd name="connsiteX2" fmla="*/ 19054 w 23340"/>
                    <a:gd name="connsiteY2" fmla="*/ 54011 h 54010"/>
                    <a:gd name="connsiteX3" fmla="*/ 5434 w 23340"/>
                    <a:gd name="connsiteY3" fmla="*/ 19054 h 54010"/>
                    <a:gd name="connsiteX4" fmla="*/ 100 w 23340"/>
                    <a:gd name="connsiteY4" fmla="*/ 4 h 54010"/>
                    <a:gd name="connsiteX5" fmla="*/ 8482 w 23340"/>
                    <a:gd name="connsiteY5" fmla="*/ 17911 h 54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340" h="54010">
                      <a:moveTo>
                        <a:pt x="8482" y="17911"/>
                      </a:moveTo>
                      <a:cubicBezTo>
                        <a:pt x="12387" y="27150"/>
                        <a:pt x="17435" y="39247"/>
                        <a:pt x="23341" y="52677"/>
                      </a:cubicBezTo>
                      <a:cubicBezTo>
                        <a:pt x="21912" y="53153"/>
                        <a:pt x="20483" y="53630"/>
                        <a:pt x="19054" y="54011"/>
                      </a:cubicBezTo>
                      <a:cubicBezTo>
                        <a:pt x="13339" y="40676"/>
                        <a:pt x="8672" y="28484"/>
                        <a:pt x="5434" y="19054"/>
                      </a:cubicBezTo>
                      <a:cubicBezTo>
                        <a:pt x="1433" y="7529"/>
                        <a:pt x="-472" y="194"/>
                        <a:pt x="100" y="4"/>
                      </a:cubicBezTo>
                      <a:cubicBezTo>
                        <a:pt x="766" y="-187"/>
                        <a:pt x="3814" y="6671"/>
                        <a:pt x="8482" y="1791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2FF6EAD-7A1A-924C-624A-30A464AF60B7}"/>
                    </a:ext>
                  </a:extLst>
                </p:cNvPr>
                <p:cNvSpPr/>
                <p:nvPr/>
              </p:nvSpPr>
              <p:spPr>
                <a:xfrm>
                  <a:off x="11650646" y="3453557"/>
                  <a:ext cx="54043" cy="68215"/>
                </a:xfrm>
                <a:custGeom>
                  <a:avLst/>
                  <a:gdLst>
                    <a:gd name="connsiteX0" fmla="*/ 50614 w 54043"/>
                    <a:gd name="connsiteY0" fmla="*/ 68216 h 68215"/>
                    <a:gd name="connsiteX1" fmla="*/ 41375 w 54043"/>
                    <a:gd name="connsiteY1" fmla="*/ 57167 h 68215"/>
                    <a:gd name="connsiteX2" fmla="*/ 11086 w 54043"/>
                    <a:gd name="connsiteY2" fmla="*/ 17543 h 68215"/>
                    <a:gd name="connsiteX3" fmla="*/ 37 w 54043"/>
                    <a:gd name="connsiteY3" fmla="*/ 17 h 68215"/>
                    <a:gd name="connsiteX4" fmla="*/ 13562 w 54043"/>
                    <a:gd name="connsiteY4" fmla="*/ 15638 h 68215"/>
                    <a:gd name="connsiteX5" fmla="*/ 44804 w 54043"/>
                    <a:gd name="connsiteY5" fmla="*/ 54309 h 68215"/>
                    <a:gd name="connsiteX6" fmla="*/ 54043 w 54043"/>
                    <a:gd name="connsiteY6" fmla="*/ 65358 h 68215"/>
                    <a:gd name="connsiteX7" fmla="*/ 50614 w 54043"/>
                    <a:gd name="connsiteY7" fmla="*/ 68216 h 68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043" h="68215">
                      <a:moveTo>
                        <a:pt x="50614" y="68216"/>
                      </a:moveTo>
                      <a:cubicBezTo>
                        <a:pt x="47566" y="64692"/>
                        <a:pt x="44518" y="60977"/>
                        <a:pt x="41375" y="57167"/>
                      </a:cubicBezTo>
                      <a:cubicBezTo>
                        <a:pt x="28993" y="42117"/>
                        <a:pt x="18420" y="27925"/>
                        <a:pt x="11086" y="17543"/>
                      </a:cubicBezTo>
                      <a:cubicBezTo>
                        <a:pt x="3751" y="7065"/>
                        <a:pt x="-440" y="398"/>
                        <a:pt x="37" y="17"/>
                      </a:cubicBezTo>
                      <a:cubicBezTo>
                        <a:pt x="513" y="-364"/>
                        <a:pt x="5561" y="5732"/>
                        <a:pt x="13562" y="15638"/>
                      </a:cubicBezTo>
                      <a:cubicBezTo>
                        <a:pt x="25183" y="30021"/>
                        <a:pt x="34708" y="41927"/>
                        <a:pt x="44804" y="54309"/>
                      </a:cubicBezTo>
                      <a:cubicBezTo>
                        <a:pt x="47852" y="58024"/>
                        <a:pt x="50900" y="61739"/>
                        <a:pt x="54043" y="65358"/>
                      </a:cubicBezTo>
                      <a:cubicBezTo>
                        <a:pt x="52900" y="66311"/>
                        <a:pt x="51757" y="67263"/>
                        <a:pt x="50614" y="6821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343B9896-067A-AE18-0D01-45AEBCC22B32}"/>
                    </a:ext>
                  </a:extLst>
                </p:cNvPr>
                <p:cNvSpPr/>
                <p:nvPr/>
              </p:nvSpPr>
              <p:spPr>
                <a:xfrm>
                  <a:off x="11662677" y="3444340"/>
                  <a:ext cx="75349" cy="32379"/>
                </a:xfrm>
                <a:custGeom>
                  <a:avLst/>
                  <a:gdLst>
                    <a:gd name="connsiteX0" fmla="*/ 75349 w 75349"/>
                    <a:gd name="connsiteY0" fmla="*/ 28379 h 32379"/>
                    <a:gd name="connsiteX1" fmla="*/ 73730 w 75349"/>
                    <a:gd name="connsiteY1" fmla="*/ 32380 h 32379"/>
                    <a:gd name="connsiteX2" fmla="*/ 58776 w 75349"/>
                    <a:gd name="connsiteY2" fmla="*/ 26379 h 32379"/>
                    <a:gd name="connsiteX3" fmla="*/ 6 w 75349"/>
                    <a:gd name="connsiteY3" fmla="*/ 90 h 32379"/>
                    <a:gd name="connsiteX4" fmla="*/ 60490 w 75349"/>
                    <a:gd name="connsiteY4" fmla="*/ 22188 h 32379"/>
                    <a:gd name="connsiteX5" fmla="*/ 75349 w 75349"/>
                    <a:gd name="connsiteY5" fmla="*/ 28379 h 3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349" h="32379">
                      <a:moveTo>
                        <a:pt x="75349" y="28379"/>
                      </a:moveTo>
                      <a:cubicBezTo>
                        <a:pt x="74778" y="29713"/>
                        <a:pt x="74301" y="31046"/>
                        <a:pt x="73730" y="32380"/>
                      </a:cubicBezTo>
                      <a:cubicBezTo>
                        <a:pt x="68967" y="30475"/>
                        <a:pt x="63919" y="28474"/>
                        <a:pt x="58776" y="26379"/>
                      </a:cubicBezTo>
                      <a:cubicBezTo>
                        <a:pt x="25819" y="13044"/>
                        <a:pt x="-470" y="1233"/>
                        <a:pt x="6" y="90"/>
                      </a:cubicBezTo>
                      <a:cubicBezTo>
                        <a:pt x="483" y="-1053"/>
                        <a:pt x="27534" y="8853"/>
                        <a:pt x="60490" y="22188"/>
                      </a:cubicBezTo>
                      <a:cubicBezTo>
                        <a:pt x="65538" y="24379"/>
                        <a:pt x="70587" y="26379"/>
                        <a:pt x="75349" y="2837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6B743DE9-A629-65B9-D514-06F030D6AE03}"/>
                    </a:ext>
                  </a:extLst>
                </p:cNvPr>
                <p:cNvSpPr/>
                <p:nvPr/>
              </p:nvSpPr>
              <p:spPr>
                <a:xfrm>
                  <a:off x="11671161" y="3423343"/>
                  <a:ext cx="75437" cy="4799"/>
                </a:xfrm>
                <a:custGeom>
                  <a:avLst/>
                  <a:gdLst>
                    <a:gd name="connsiteX0" fmla="*/ 62008 w 75437"/>
                    <a:gd name="connsiteY0" fmla="*/ 37 h 4799"/>
                    <a:gd name="connsiteX1" fmla="*/ 75438 w 75437"/>
                    <a:gd name="connsiteY1" fmla="*/ 418 h 4799"/>
                    <a:gd name="connsiteX2" fmla="*/ 75438 w 75437"/>
                    <a:gd name="connsiteY2" fmla="*/ 4799 h 4799"/>
                    <a:gd name="connsiteX3" fmla="*/ 61913 w 75437"/>
                    <a:gd name="connsiteY3" fmla="*/ 4609 h 4799"/>
                    <a:gd name="connsiteX4" fmla="*/ 0 w 75437"/>
                    <a:gd name="connsiteY4" fmla="*/ 3751 h 4799"/>
                    <a:gd name="connsiteX5" fmla="*/ 18097 w 75437"/>
                    <a:gd name="connsiteY5" fmla="*/ 1275 h 4799"/>
                    <a:gd name="connsiteX6" fmla="*/ 62008 w 75437"/>
                    <a:gd name="connsiteY6" fmla="*/ 37 h 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437" h="4799">
                      <a:moveTo>
                        <a:pt x="62008" y="37"/>
                      </a:moveTo>
                      <a:cubicBezTo>
                        <a:pt x="66675" y="132"/>
                        <a:pt x="71152" y="227"/>
                        <a:pt x="75438" y="418"/>
                      </a:cubicBezTo>
                      <a:cubicBezTo>
                        <a:pt x="75438" y="1846"/>
                        <a:pt x="75438" y="3370"/>
                        <a:pt x="75438" y="4799"/>
                      </a:cubicBezTo>
                      <a:cubicBezTo>
                        <a:pt x="71056" y="4704"/>
                        <a:pt x="66580" y="4609"/>
                        <a:pt x="61913" y="4609"/>
                      </a:cubicBezTo>
                      <a:cubicBezTo>
                        <a:pt x="27813" y="4132"/>
                        <a:pt x="95" y="5085"/>
                        <a:pt x="0" y="3751"/>
                      </a:cubicBezTo>
                      <a:cubicBezTo>
                        <a:pt x="0" y="3180"/>
                        <a:pt x="6858" y="2132"/>
                        <a:pt x="18097" y="1275"/>
                      </a:cubicBezTo>
                      <a:cubicBezTo>
                        <a:pt x="29337" y="418"/>
                        <a:pt x="44863" y="-154"/>
                        <a:pt x="62008" y="3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15FBF8C-D08E-FF8F-BCFC-E371C2D430BB}"/>
                    </a:ext>
                  </a:extLst>
                </p:cNvPr>
                <p:cNvSpPr/>
                <p:nvPr/>
              </p:nvSpPr>
              <p:spPr>
                <a:xfrm>
                  <a:off x="11647720" y="3358038"/>
                  <a:ext cx="83448" cy="48546"/>
                </a:xfrm>
                <a:custGeom>
                  <a:avLst/>
                  <a:gdLst>
                    <a:gd name="connsiteX0" fmla="*/ 83448 w 83448"/>
                    <a:gd name="connsiteY0" fmla="*/ 3715 h 48546"/>
                    <a:gd name="connsiteX1" fmla="*/ 61064 w 83448"/>
                    <a:gd name="connsiteY1" fmla="*/ 16573 h 48546"/>
                    <a:gd name="connsiteX2" fmla="*/ 9 w 83448"/>
                    <a:gd name="connsiteY2" fmla="*/ 48482 h 48546"/>
                    <a:gd name="connsiteX3" fmla="*/ 58778 w 83448"/>
                    <a:gd name="connsiteY3" fmla="*/ 12573 h 48546"/>
                    <a:gd name="connsiteX4" fmla="*/ 81353 w 83448"/>
                    <a:gd name="connsiteY4" fmla="*/ 0 h 48546"/>
                    <a:gd name="connsiteX5" fmla="*/ 83448 w 83448"/>
                    <a:gd name="connsiteY5" fmla="*/ 3715 h 48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448" h="48546">
                      <a:moveTo>
                        <a:pt x="83448" y="3715"/>
                      </a:moveTo>
                      <a:cubicBezTo>
                        <a:pt x="76590" y="7715"/>
                        <a:pt x="69065" y="12097"/>
                        <a:pt x="61064" y="16573"/>
                      </a:cubicBezTo>
                      <a:cubicBezTo>
                        <a:pt x="28013" y="35338"/>
                        <a:pt x="676" y="49625"/>
                        <a:pt x="9" y="48482"/>
                      </a:cubicBezTo>
                      <a:cubicBezTo>
                        <a:pt x="-562" y="47434"/>
                        <a:pt x="25727" y="31337"/>
                        <a:pt x="58778" y="12573"/>
                      </a:cubicBezTo>
                      <a:cubicBezTo>
                        <a:pt x="66779" y="8096"/>
                        <a:pt x="74399" y="3810"/>
                        <a:pt x="81353" y="0"/>
                      </a:cubicBezTo>
                      <a:cubicBezTo>
                        <a:pt x="82115" y="1238"/>
                        <a:pt x="82781" y="2476"/>
                        <a:pt x="83448" y="371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7F1369C8-88E3-EA00-25DA-09A6BA45F637}"/>
                    </a:ext>
                  </a:extLst>
                </p:cNvPr>
                <p:cNvSpPr/>
                <p:nvPr/>
              </p:nvSpPr>
              <p:spPr>
                <a:xfrm>
                  <a:off x="11630738" y="3312413"/>
                  <a:ext cx="60425" cy="72694"/>
                </a:xfrm>
                <a:custGeom>
                  <a:avLst/>
                  <a:gdLst>
                    <a:gd name="connsiteX0" fmla="*/ 43662 w 60425"/>
                    <a:gd name="connsiteY0" fmla="*/ 22384 h 72694"/>
                    <a:gd name="connsiteX1" fmla="*/ 13372 w 60425"/>
                    <a:gd name="connsiteY1" fmla="*/ 58388 h 72694"/>
                    <a:gd name="connsiteX2" fmla="*/ 37 w 60425"/>
                    <a:gd name="connsiteY2" fmla="*/ 72676 h 72694"/>
                    <a:gd name="connsiteX3" fmla="*/ 10896 w 60425"/>
                    <a:gd name="connsiteY3" fmla="*/ 56388 h 72694"/>
                    <a:gd name="connsiteX4" fmla="*/ 40233 w 60425"/>
                    <a:gd name="connsiteY4" fmla="*/ 19431 h 72694"/>
                    <a:gd name="connsiteX5" fmla="*/ 56997 w 60425"/>
                    <a:gd name="connsiteY5" fmla="*/ 0 h 72694"/>
                    <a:gd name="connsiteX6" fmla="*/ 60426 w 60425"/>
                    <a:gd name="connsiteY6" fmla="*/ 2286 h 72694"/>
                    <a:gd name="connsiteX7" fmla="*/ 43662 w 60425"/>
                    <a:gd name="connsiteY7" fmla="*/ 22384 h 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25" h="72694">
                      <a:moveTo>
                        <a:pt x="43662" y="22384"/>
                      </a:moveTo>
                      <a:cubicBezTo>
                        <a:pt x="34042" y="33814"/>
                        <a:pt x="24802" y="44768"/>
                        <a:pt x="13372" y="58388"/>
                      </a:cubicBezTo>
                      <a:cubicBezTo>
                        <a:pt x="5562" y="67532"/>
                        <a:pt x="514" y="73057"/>
                        <a:pt x="37" y="72676"/>
                      </a:cubicBezTo>
                      <a:cubicBezTo>
                        <a:pt x="-439" y="72295"/>
                        <a:pt x="3657" y="66104"/>
                        <a:pt x="10896" y="56388"/>
                      </a:cubicBezTo>
                      <a:cubicBezTo>
                        <a:pt x="18135" y="46673"/>
                        <a:pt x="28422" y="33528"/>
                        <a:pt x="40233" y="19431"/>
                      </a:cubicBezTo>
                      <a:cubicBezTo>
                        <a:pt x="46043" y="12478"/>
                        <a:pt x="51758" y="5906"/>
                        <a:pt x="56997" y="0"/>
                      </a:cubicBezTo>
                      <a:cubicBezTo>
                        <a:pt x="58140" y="762"/>
                        <a:pt x="59283" y="1524"/>
                        <a:pt x="60426" y="2286"/>
                      </a:cubicBezTo>
                      <a:cubicBezTo>
                        <a:pt x="54616" y="9239"/>
                        <a:pt x="49186" y="15812"/>
                        <a:pt x="43662" y="2238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6309605A-15D2-EB2C-47A9-760376A07E31}"/>
                    </a:ext>
                  </a:extLst>
                </p:cNvPr>
                <p:cNvSpPr/>
                <p:nvPr/>
              </p:nvSpPr>
              <p:spPr>
                <a:xfrm>
                  <a:off x="11621765" y="3293363"/>
                  <a:ext cx="19773" cy="85824"/>
                </a:xfrm>
                <a:custGeom>
                  <a:avLst/>
                  <a:gdLst>
                    <a:gd name="connsiteX0" fmla="*/ 6248 w 19773"/>
                    <a:gd name="connsiteY0" fmla="*/ 68104 h 85824"/>
                    <a:gd name="connsiteX1" fmla="*/ 152 w 19773"/>
                    <a:gd name="connsiteY1" fmla="*/ 85820 h 85824"/>
                    <a:gd name="connsiteX2" fmla="*/ 11677 w 19773"/>
                    <a:gd name="connsiteY2" fmla="*/ 23146 h 85824"/>
                    <a:gd name="connsiteX3" fmla="*/ 15677 w 19773"/>
                    <a:gd name="connsiteY3" fmla="*/ 0 h 85824"/>
                    <a:gd name="connsiteX4" fmla="*/ 19773 w 19773"/>
                    <a:gd name="connsiteY4" fmla="*/ 667 h 85824"/>
                    <a:gd name="connsiteX5" fmla="*/ 16058 w 19773"/>
                    <a:gd name="connsiteY5" fmla="*/ 23908 h 85824"/>
                    <a:gd name="connsiteX6" fmla="*/ 6248 w 19773"/>
                    <a:gd name="connsiteY6" fmla="*/ 68104 h 8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73" h="85824">
                      <a:moveTo>
                        <a:pt x="6248" y="68104"/>
                      </a:moveTo>
                      <a:cubicBezTo>
                        <a:pt x="3200" y="79248"/>
                        <a:pt x="723" y="86011"/>
                        <a:pt x="152" y="85820"/>
                      </a:cubicBezTo>
                      <a:cubicBezTo>
                        <a:pt x="-1087" y="85439"/>
                        <a:pt x="5486" y="57722"/>
                        <a:pt x="11677" y="23146"/>
                      </a:cubicBezTo>
                      <a:cubicBezTo>
                        <a:pt x="13201" y="14954"/>
                        <a:pt x="14439" y="7239"/>
                        <a:pt x="15677" y="0"/>
                      </a:cubicBezTo>
                      <a:cubicBezTo>
                        <a:pt x="17106" y="191"/>
                        <a:pt x="18440" y="476"/>
                        <a:pt x="19773" y="667"/>
                      </a:cubicBezTo>
                      <a:cubicBezTo>
                        <a:pt x="18821" y="7906"/>
                        <a:pt x="17582" y="15716"/>
                        <a:pt x="16058" y="23908"/>
                      </a:cubicBezTo>
                      <a:cubicBezTo>
                        <a:pt x="13010" y="41339"/>
                        <a:pt x="9391" y="56960"/>
                        <a:pt x="6248" y="6810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A9FAD6E9-F951-7B95-12C2-0AB4D6E22B22}"/>
                    </a:ext>
                  </a:extLst>
                </p:cNvPr>
                <p:cNvSpPr/>
                <p:nvPr/>
              </p:nvSpPr>
              <p:spPr>
                <a:xfrm>
                  <a:off x="11580673" y="3295744"/>
                  <a:ext cx="15585" cy="77533"/>
                </a:xfrm>
                <a:custGeom>
                  <a:avLst/>
                  <a:gdLst>
                    <a:gd name="connsiteX0" fmla="*/ 5239 w 15585"/>
                    <a:gd name="connsiteY0" fmla="*/ 24860 h 77533"/>
                    <a:gd name="connsiteX1" fmla="*/ 0 w 15585"/>
                    <a:gd name="connsiteY1" fmla="*/ 953 h 77533"/>
                    <a:gd name="connsiteX2" fmla="*/ 3905 w 15585"/>
                    <a:gd name="connsiteY2" fmla="*/ 0 h 77533"/>
                    <a:gd name="connsiteX3" fmla="*/ 9716 w 15585"/>
                    <a:gd name="connsiteY3" fmla="*/ 23908 h 77533"/>
                    <a:gd name="connsiteX4" fmla="*/ 15049 w 15585"/>
                    <a:gd name="connsiteY4" fmla="*/ 77533 h 77533"/>
                    <a:gd name="connsiteX5" fmla="*/ 5239 w 15585"/>
                    <a:gd name="connsiteY5" fmla="*/ 24860 h 77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85" h="77533">
                      <a:moveTo>
                        <a:pt x="5239" y="24860"/>
                      </a:moveTo>
                      <a:cubicBezTo>
                        <a:pt x="3524" y="16193"/>
                        <a:pt x="1715" y="8096"/>
                        <a:pt x="0" y="953"/>
                      </a:cubicBezTo>
                      <a:cubicBezTo>
                        <a:pt x="1333" y="667"/>
                        <a:pt x="2572" y="286"/>
                        <a:pt x="3905" y="0"/>
                      </a:cubicBezTo>
                      <a:cubicBezTo>
                        <a:pt x="5906" y="7144"/>
                        <a:pt x="7906" y="15240"/>
                        <a:pt x="9716" y="23908"/>
                      </a:cubicBezTo>
                      <a:cubicBezTo>
                        <a:pt x="15716" y="53150"/>
                        <a:pt x="16288" y="77438"/>
                        <a:pt x="15049" y="77533"/>
                      </a:cubicBezTo>
                      <a:cubicBezTo>
                        <a:pt x="13716" y="77629"/>
                        <a:pt x="11144" y="53816"/>
                        <a:pt x="5239" y="2486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08295DBF-0343-6F69-344B-92188CC5523B}"/>
                    </a:ext>
                  </a:extLst>
                </p:cNvPr>
                <p:cNvSpPr/>
                <p:nvPr/>
              </p:nvSpPr>
              <p:spPr>
                <a:xfrm>
                  <a:off x="11533810" y="3316223"/>
                  <a:ext cx="63184" cy="80411"/>
                </a:xfrm>
                <a:custGeom>
                  <a:avLst/>
                  <a:gdLst>
                    <a:gd name="connsiteX0" fmla="*/ 49149 w 63184"/>
                    <a:gd name="connsiteY0" fmla="*/ 66865 h 80411"/>
                    <a:gd name="connsiteX1" fmla="*/ 19431 w 63184"/>
                    <a:gd name="connsiteY1" fmla="*/ 30480 h 80411"/>
                    <a:gd name="connsiteX2" fmla="*/ 0 w 63184"/>
                    <a:gd name="connsiteY2" fmla="*/ 2191 h 80411"/>
                    <a:gd name="connsiteX3" fmla="*/ 3143 w 63184"/>
                    <a:gd name="connsiteY3" fmla="*/ 0 h 80411"/>
                    <a:gd name="connsiteX4" fmla="*/ 23051 w 63184"/>
                    <a:gd name="connsiteY4" fmla="*/ 27813 h 80411"/>
                    <a:gd name="connsiteX5" fmla="*/ 63151 w 63184"/>
                    <a:gd name="connsiteY5" fmla="*/ 80391 h 80411"/>
                    <a:gd name="connsiteX6" fmla="*/ 49149 w 63184"/>
                    <a:gd name="connsiteY6" fmla="*/ 66865 h 80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84" h="80411">
                      <a:moveTo>
                        <a:pt x="49149" y="66865"/>
                      </a:moveTo>
                      <a:cubicBezTo>
                        <a:pt x="41053" y="58007"/>
                        <a:pt x="30290" y="45244"/>
                        <a:pt x="19431" y="30480"/>
                      </a:cubicBezTo>
                      <a:cubicBezTo>
                        <a:pt x="11906" y="20383"/>
                        <a:pt x="5429" y="10573"/>
                        <a:pt x="0" y="2191"/>
                      </a:cubicBezTo>
                      <a:cubicBezTo>
                        <a:pt x="1048" y="1429"/>
                        <a:pt x="2095" y="762"/>
                        <a:pt x="3143" y="0"/>
                      </a:cubicBezTo>
                      <a:cubicBezTo>
                        <a:pt x="8858" y="8192"/>
                        <a:pt x="15526" y="17812"/>
                        <a:pt x="23051" y="27813"/>
                      </a:cubicBezTo>
                      <a:cubicBezTo>
                        <a:pt x="44672" y="57150"/>
                        <a:pt x="64103" y="79534"/>
                        <a:pt x="63151" y="80391"/>
                      </a:cubicBezTo>
                      <a:cubicBezTo>
                        <a:pt x="62770" y="80772"/>
                        <a:pt x="57245" y="75724"/>
                        <a:pt x="49149" y="6686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444447A4-E1D1-59C6-23DA-37707E572ADF}"/>
                    </a:ext>
                  </a:extLst>
                </p:cNvPr>
                <p:cNvSpPr/>
                <p:nvPr/>
              </p:nvSpPr>
              <p:spPr>
                <a:xfrm>
                  <a:off x="11502950" y="3349846"/>
                  <a:ext cx="97068" cy="58149"/>
                </a:xfrm>
                <a:custGeom>
                  <a:avLst/>
                  <a:gdLst>
                    <a:gd name="connsiteX0" fmla="*/ 77153 w 97068"/>
                    <a:gd name="connsiteY0" fmla="*/ 49435 h 58149"/>
                    <a:gd name="connsiteX1" fmla="*/ 31337 w 97068"/>
                    <a:gd name="connsiteY1" fmla="*/ 23908 h 58149"/>
                    <a:gd name="connsiteX2" fmla="*/ 0 w 97068"/>
                    <a:gd name="connsiteY2" fmla="*/ 3334 h 58149"/>
                    <a:gd name="connsiteX3" fmla="*/ 1048 w 97068"/>
                    <a:gd name="connsiteY3" fmla="*/ 1333 h 58149"/>
                    <a:gd name="connsiteX4" fmla="*/ 1905 w 97068"/>
                    <a:gd name="connsiteY4" fmla="*/ 0 h 58149"/>
                    <a:gd name="connsiteX5" fmla="*/ 33623 w 97068"/>
                    <a:gd name="connsiteY5" fmla="*/ 20098 h 58149"/>
                    <a:gd name="connsiteX6" fmla="*/ 78581 w 97068"/>
                    <a:gd name="connsiteY6" fmla="*/ 46672 h 58149"/>
                    <a:gd name="connsiteX7" fmla="*/ 97060 w 97068"/>
                    <a:gd name="connsiteY7" fmla="*/ 58102 h 58149"/>
                    <a:gd name="connsiteX8" fmla="*/ 77153 w 97068"/>
                    <a:gd name="connsiteY8" fmla="*/ 49435 h 5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68" h="58149">
                      <a:moveTo>
                        <a:pt x="77153" y="49435"/>
                      </a:moveTo>
                      <a:cubicBezTo>
                        <a:pt x="65151" y="43434"/>
                        <a:pt x="48768" y="34576"/>
                        <a:pt x="31337" y="23908"/>
                      </a:cubicBezTo>
                      <a:cubicBezTo>
                        <a:pt x="19717" y="16764"/>
                        <a:pt x="9049" y="9716"/>
                        <a:pt x="0" y="3334"/>
                      </a:cubicBezTo>
                      <a:cubicBezTo>
                        <a:pt x="381" y="2667"/>
                        <a:pt x="667" y="2000"/>
                        <a:pt x="1048" y="1333"/>
                      </a:cubicBezTo>
                      <a:cubicBezTo>
                        <a:pt x="1333" y="857"/>
                        <a:pt x="1619" y="381"/>
                        <a:pt x="1905" y="0"/>
                      </a:cubicBezTo>
                      <a:cubicBezTo>
                        <a:pt x="11144" y="6001"/>
                        <a:pt x="21907" y="12859"/>
                        <a:pt x="33623" y="20098"/>
                      </a:cubicBezTo>
                      <a:cubicBezTo>
                        <a:pt x="51054" y="30766"/>
                        <a:pt x="66961" y="40005"/>
                        <a:pt x="78581" y="46672"/>
                      </a:cubicBezTo>
                      <a:cubicBezTo>
                        <a:pt x="90202" y="53340"/>
                        <a:pt x="97345" y="57531"/>
                        <a:pt x="97060" y="58102"/>
                      </a:cubicBezTo>
                      <a:cubicBezTo>
                        <a:pt x="96869" y="58579"/>
                        <a:pt x="89154" y="55435"/>
                        <a:pt x="77153" y="4943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750E062-796C-D4BD-A96E-A8062D6CD8B4}"/>
                    </a:ext>
                  </a:extLst>
                </p:cNvPr>
                <p:cNvSpPr/>
                <p:nvPr/>
              </p:nvSpPr>
              <p:spPr>
                <a:xfrm>
                  <a:off x="11488376" y="3394233"/>
                  <a:ext cx="95535" cy="11550"/>
                </a:xfrm>
                <a:custGeom>
                  <a:avLst/>
                  <a:gdLst>
                    <a:gd name="connsiteX0" fmla="*/ 73533 w 95535"/>
                    <a:gd name="connsiteY0" fmla="*/ 11239 h 11550"/>
                    <a:gd name="connsiteX1" fmla="*/ 20669 w 95535"/>
                    <a:gd name="connsiteY1" fmla="*/ 7048 h 11550"/>
                    <a:gd name="connsiteX2" fmla="*/ 0 w 95535"/>
                    <a:gd name="connsiteY2" fmla="*/ 4286 h 11550"/>
                    <a:gd name="connsiteX3" fmla="*/ 571 w 95535"/>
                    <a:gd name="connsiteY3" fmla="*/ 0 h 11550"/>
                    <a:gd name="connsiteX4" fmla="*/ 21146 w 95535"/>
                    <a:gd name="connsiteY4" fmla="*/ 2572 h 11550"/>
                    <a:gd name="connsiteX5" fmla="*/ 73723 w 95535"/>
                    <a:gd name="connsiteY5" fmla="*/ 8096 h 11550"/>
                    <a:gd name="connsiteX6" fmla="*/ 95536 w 95535"/>
                    <a:gd name="connsiteY6" fmla="*/ 10954 h 11550"/>
                    <a:gd name="connsiteX7" fmla="*/ 73533 w 95535"/>
                    <a:gd name="connsiteY7" fmla="*/ 11239 h 1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535" h="11550">
                      <a:moveTo>
                        <a:pt x="73533" y="11239"/>
                      </a:moveTo>
                      <a:cubicBezTo>
                        <a:pt x="60008" y="10763"/>
                        <a:pt x="41243" y="9430"/>
                        <a:pt x="20669" y="7048"/>
                      </a:cubicBezTo>
                      <a:cubicBezTo>
                        <a:pt x="13430" y="6191"/>
                        <a:pt x="6572" y="5239"/>
                        <a:pt x="0" y="4286"/>
                      </a:cubicBezTo>
                      <a:cubicBezTo>
                        <a:pt x="190" y="2857"/>
                        <a:pt x="381" y="1429"/>
                        <a:pt x="571" y="0"/>
                      </a:cubicBezTo>
                      <a:cubicBezTo>
                        <a:pt x="7144" y="857"/>
                        <a:pt x="14002" y="1714"/>
                        <a:pt x="21146" y="2572"/>
                      </a:cubicBezTo>
                      <a:cubicBezTo>
                        <a:pt x="41624" y="5048"/>
                        <a:pt x="60198" y="6763"/>
                        <a:pt x="73723" y="8096"/>
                      </a:cubicBezTo>
                      <a:cubicBezTo>
                        <a:pt x="87154" y="9430"/>
                        <a:pt x="95536" y="10287"/>
                        <a:pt x="95536" y="10954"/>
                      </a:cubicBezTo>
                      <a:cubicBezTo>
                        <a:pt x="95440" y="11525"/>
                        <a:pt x="87059" y="11811"/>
                        <a:pt x="73533" y="11239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1491D9F8-19BD-0372-9B1C-7FF63EFA8C85}"/>
                    </a:ext>
                  </a:extLst>
                </p:cNvPr>
                <p:cNvSpPr/>
                <p:nvPr/>
              </p:nvSpPr>
              <p:spPr>
                <a:xfrm>
                  <a:off x="11490281" y="3433629"/>
                  <a:ext cx="83249" cy="14324"/>
                </a:xfrm>
                <a:custGeom>
                  <a:avLst/>
                  <a:gdLst>
                    <a:gd name="connsiteX0" fmla="*/ 13240 w 83249"/>
                    <a:gd name="connsiteY0" fmla="*/ 12896 h 14324"/>
                    <a:gd name="connsiteX1" fmla="*/ 952 w 83249"/>
                    <a:gd name="connsiteY1" fmla="*/ 14325 h 14324"/>
                    <a:gd name="connsiteX2" fmla="*/ 0 w 83249"/>
                    <a:gd name="connsiteY2" fmla="*/ 9943 h 14324"/>
                    <a:gd name="connsiteX3" fmla="*/ 12668 w 83249"/>
                    <a:gd name="connsiteY3" fmla="*/ 8419 h 14324"/>
                    <a:gd name="connsiteX4" fmla="*/ 62484 w 83249"/>
                    <a:gd name="connsiteY4" fmla="*/ 2037 h 14324"/>
                    <a:gd name="connsiteX5" fmla="*/ 83249 w 83249"/>
                    <a:gd name="connsiteY5" fmla="*/ 227 h 14324"/>
                    <a:gd name="connsiteX6" fmla="*/ 62960 w 83249"/>
                    <a:gd name="connsiteY6" fmla="*/ 5180 h 14324"/>
                    <a:gd name="connsiteX7" fmla="*/ 13240 w 83249"/>
                    <a:gd name="connsiteY7" fmla="*/ 12896 h 14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249" h="14324">
                      <a:moveTo>
                        <a:pt x="13240" y="12896"/>
                      </a:moveTo>
                      <a:cubicBezTo>
                        <a:pt x="9049" y="13372"/>
                        <a:pt x="4953" y="13848"/>
                        <a:pt x="952" y="14325"/>
                      </a:cubicBezTo>
                      <a:cubicBezTo>
                        <a:pt x="571" y="12896"/>
                        <a:pt x="286" y="11372"/>
                        <a:pt x="0" y="9943"/>
                      </a:cubicBezTo>
                      <a:cubicBezTo>
                        <a:pt x="4191" y="9467"/>
                        <a:pt x="8382" y="8895"/>
                        <a:pt x="12668" y="8419"/>
                      </a:cubicBezTo>
                      <a:cubicBezTo>
                        <a:pt x="28766" y="6323"/>
                        <a:pt x="44005" y="4418"/>
                        <a:pt x="62484" y="2037"/>
                      </a:cubicBezTo>
                      <a:cubicBezTo>
                        <a:pt x="75248" y="418"/>
                        <a:pt x="83153" y="-439"/>
                        <a:pt x="83249" y="227"/>
                      </a:cubicBezTo>
                      <a:cubicBezTo>
                        <a:pt x="83344" y="799"/>
                        <a:pt x="75629" y="2799"/>
                        <a:pt x="62960" y="5180"/>
                      </a:cubicBezTo>
                      <a:cubicBezTo>
                        <a:pt x="50292" y="7657"/>
                        <a:pt x="32671" y="10514"/>
                        <a:pt x="13240" y="128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6E87C910-079A-F5F1-103B-EC6BDAF6CCF7}"/>
                    </a:ext>
                  </a:extLst>
                </p:cNvPr>
                <p:cNvSpPr/>
                <p:nvPr/>
              </p:nvSpPr>
              <p:spPr>
                <a:xfrm>
                  <a:off x="11512379" y="3454754"/>
                  <a:ext cx="75920" cy="45491"/>
                </a:xfrm>
                <a:custGeom>
                  <a:avLst/>
                  <a:gdLst>
                    <a:gd name="connsiteX0" fmla="*/ 16383 w 75920"/>
                    <a:gd name="connsiteY0" fmla="*/ 35681 h 45491"/>
                    <a:gd name="connsiteX1" fmla="*/ 2477 w 75920"/>
                    <a:gd name="connsiteY1" fmla="*/ 45492 h 45491"/>
                    <a:gd name="connsiteX2" fmla="*/ 667 w 75920"/>
                    <a:gd name="connsiteY2" fmla="*/ 43015 h 45491"/>
                    <a:gd name="connsiteX3" fmla="*/ 0 w 75920"/>
                    <a:gd name="connsiteY3" fmla="*/ 41968 h 45491"/>
                    <a:gd name="connsiteX4" fmla="*/ 13907 w 75920"/>
                    <a:gd name="connsiteY4" fmla="*/ 31966 h 45491"/>
                    <a:gd name="connsiteX5" fmla="*/ 56769 w 75920"/>
                    <a:gd name="connsiteY5" fmla="*/ 7392 h 45491"/>
                    <a:gd name="connsiteX6" fmla="*/ 75914 w 75920"/>
                    <a:gd name="connsiteY6" fmla="*/ 58 h 45491"/>
                    <a:gd name="connsiteX7" fmla="*/ 16383 w 75920"/>
                    <a:gd name="connsiteY7" fmla="*/ 35681 h 4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920" h="45491">
                      <a:moveTo>
                        <a:pt x="16383" y="35681"/>
                      </a:moveTo>
                      <a:cubicBezTo>
                        <a:pt x="11525" y="39015"/>
                        <a:pt x="6858" y="42253"/>
                        <a:pt x="2477" y="45492"/>
                      </a:cubicBezTo>
                      <a:cubicBezTo>
                        <a:pt x="1905" y="44635"/>
                        <a:pt x="1238" y="43873"/>
                        <a:pt x="667" y="43015"/>
                      </a:cubicBezTo>
                      <a:cubicBezTo>
                        <a:pt x="476" y="42634"/>
                        <a:pt x="191" y="42349"/>
                        <a:pt x="0" y="41968"/>
                      </a:cubicBezTo>
                      <a:cubicBezTo>
                        <a:pt x="4382" y="38634"/>
                        <a:pt x="8954" y="35300"/>
                        <a:pt x="13907" y="31966"/>
                      </a:cubicBezTo>
                      <a:cubicBezTo>
                        <a:pt x="29908" y="21108"/>
                        <a:pt x="45339" y="12726"/>
                        <a:pt x="56769" y="7392"/>
                      </a:cubicBezTo>
                      <a:cubicBezTo>
                        <a:pt x="68294" y="2058"/>
                        <a:pt x="75629" y="-419"/>
                        <a:pt x="75914" y="58"/>
                      </a:cubicBezTo>
                      <a:cubicBezTo>
                        <a:pt x="76391" y="1391"/>
                        <a:pt x="47911" y="14059"/>
                        <a:pt x="16383" y="35681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476CA4CA-A9C1-0CCC-9629-06050871342D}"/>
                    </a:ext>
                  </a:extLst>
                </p:cNvPr>
                <p:cNvSpPr/>
                <p:nvPr/>
              </p:nvSpPr>
              <p:spPr>
                <a:xfrm>
                  <a:off x="11611249" y="3444715"/>
                  <a:ext cx="19509" cy="104966"/>
                </a:xfrm>
                <a:custGeom>
                  <a:avLst/>
                  <a:gdLst>
                    <a:gd name="connsiteX0" fmla="*/ 2953 w 19509"/>
                    <a:gd name="connsiteY0" fmla="*/ 87917 h 104966"/>
                    <a:gd name="connsiteX1" fmla="*/ 13906 w 19509"/>
                    <a:gd name="connsiteY1" fmla="*/ 25623 h 104966"/>
                    <a:gd name="connsiteX2" fmla="*/ 19336 w 19509"/>
                    <a:gd name="connsiteY2" fmla="*/ 1 h 104966"/>
                    <a:gd name="connsiteX3" fmla="*/ 17050 w 19509"/>
                    <a:gd name="connsiteY3" fmla="*/ 26194 h 104966"/>
                    <a:gd name="connsiteX4" fmla="*/ 7429 w 19509"/>
                    <a:gd name="connsiteY4" fmla="*/ 88774 h 104966"/>
                    <a:gd name="connsiteX5" fmla="*/ 4477 w 19509"/>
                    <a:gd name="connsiteY5" fmla="*/ 104966 h 104966"/>
                    <a:gd name="connsiteX6" fmla="*/ 0 w 19509"/>
                    <a:gd name="connsiteY6" fmla="*/ 104776 h 104966"/>
                    <a:gd name="connsiteX7" fmla="*/ 2953 w 19509"/>
                    <a:gd name="connsiteY7" fmla="*/ 87917 h 104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09" h="104966">
                      <a:moveTo>
                        <a:pt x="2953" y="87917"/>
                      </a:moveTo>
                      <a:cubicBezTo>
                        <a:pt x="6667" y="66580"/>
                        <a:pt x="10192" y="46864"/>
                        <a:pt x="13906" y="25623"/>
                      </a:cubicBezTo>
                      <a:cubicBezTo>
                        <a:pt x="16764" y="9716"/>
                        <a:pt x="18764" y="-95"/>
                        <a:pt x="19336" y="1"/>
                      </a:cubicBezTo>
                      <a:cubicBezTo>
                        <a:pt x="19907" y="96"/>
                        <a:pt x="19050" y="10097"/>
                        <a:pt x="17050" y="26194"/>
                      </a:cubicBezTo>
                      <a:cubicBezTo>
                        <a:pt x="14954" y="42292"/>
                        <a:pt x="11716" y="64390"/>
                        <a:pt x="7429" y="88774"/>
                      </a:cubicBezTo>
                      <a:cubicBezTo>
                        <a:pt x="6477" y="94298"/>
                        <a:pt x="5429" y="99727"/>
                        <a:pt x="4477" y="104966"/>
                      </a:cubicBezTo>
                      <a:cubicBezTo>
                        <a:pt x="2953" y="104966"/>
                        <a:pt x="1524" y="104871"/>
                        <a:pt x="0" y="104776"/>
                      </a:cubicBezTo>
                      <a:cubicBezTo>
                        <a:pt x="952" y="99251"/>
                        <a:pt x="1905" y="93631"/>
                        <a:pt x="2953" y="8791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ACB94FE3-8A9D-DB90-1D3D-A193AEAB2B05}"/>
                    </a:ext>
                  </a:extLst>
                </p:cNvPr>
                <p:cNvSpPr/>
                <p:nvPr/>
              </p:nvSpPr>
              <p:spPr>
                <a:xfrm>
                  <a:off x="11555337" y="3453462"/>
                  <a:ext cx="57754" cy="83169"/>
                </a:xfrm>
                <a:custGeom>
                  <a:avLst/>
                  <a:gdLst>
                    <a:gd name="connsiteX0" fmla="*/ 12573 w 57754"/>
                    <a:gd name="connsiteY0" fmla="*/ 61262 h 83169"/>
                    <a:gd name="connsiteX1" fmla="*/ 43339 w 57754"/>
                    <a:gd name="connsiteY1" fmla="*/ 17066 h 83169"/>
                    <a:gd name="connsiteX2" fmla="*/ 57721 w 57754"/>
                    <a:gd name="connsiteY2" fmla="*/ 16 h 83169"/>
                    <a:gd name="connsiteX3" fmla="*/ 45910 w 57754"/>
                    <a:gd name="connsiteY3" fmla="*/ 18971 h 83169"/>
                    <a:gd name="connsiteX4" fmla="*/ 16288 w 57754"/>
                    <a:gd name="connsiteY4" fmla="*/ 63738 h 83169"/>
                    <a:gd name="connsiteX5" fmla="*/ 3905 w 57754"/>
                    <a:gd name="connsiteY5" fmla="*/ 83169 h 83169"/>
                    <a:gd name="connsiteX6" fmla="*/ 0 w 57754"/>
                    <a:gd name="connsiteY6" fmla="*/ 81264 h 83169"/>
                    <a:gd name="connsiteX7" fmla="*/ 12573 w 57754"/>
                    <a:gd name="connsiteY7" fmla="*/ 61262 h 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54" h="83169">
                      <a:moveTo>
                        <a:pt x="12573" y="61262"/>
                      </a:moveTo>
                      <a:cubicBezTo>
                        <a:pt x="24003" y="43640"/>
                        <a:pt x="35052" y="28019"/>
                        <a:pt x="43339" y="17066"/>
                      </a:cubicBezTo>
                      <a:cubicBezTo>
                        <a:pt x="51721" y="6112"/>
                        <a:pt x="57245" y="-365"/>
                        <a:pt x="57721" y="16"/>
                      </a:cubicBezTo>
                      <a:cubicBezTo>
                        <a:pt x="58198" y="397"/>
                        <a:pt x="53531" y="7541"/>
                        <a:pt x="45910" y="18971"/>
                      </a:cubicBezTo>
                      <a:cubicBezTo>
                        <a:pt x="38291" y="30401"/>
                        <a:pt x="27718" y="46117"/>
                        <a:pt x="16288" y="63738"/>
                      </a:cubicBezTo>
                      <a:cubicBezTo>
                        <a:pt x="11906" y="70501"/>
                        <a:pt x="7715" y="77073"/>
                        <a:pt x="3905" y="83169"/>
                      </a:cubicBezTo>
                      <a:cubicBezTo>
                        <a:pt x="2572" y="82598"/>
                        <a:pt x="1333" y="81931"/>
                        <a:pt x="0" y="81264"/>
                      </a:cubicBezTo>
                      <a:cubicBezTo>
                        <a:pt x="3905" y="74978"/>
                        <a:pt x="8096" y="68215"/>
                        <a:pt x="12573" y="6126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3AD9781-8DE3-A154-F0B9-2640B0E4FF1A}"/>
                  </a:ext>
                </a:extLst>
              </p:cNvPr>
              <p:cNvSpPr/>
              <p:nvPr/>
            </p:nvSpPr>
            <p:spPr>
              <a:xfrm>
                <a:off x="11534808" y="3339290"/>
                <a:ext cx="164209" cy="163145"/>
              </a:xfrm>
              <a:custGeom>
                <a:avLst/>
                <a:gdLst>
                  <a:gd name="connsiteX0" fmla="*/ 154832 w 164209"/>
                  <a:gd name="connsiteY0" fmla="*/ 45037 h 163145"/>
                  <a:gd name="connsiteX1" fmla="*/ 119303 w 164209"/>
                  <a:gd name="connsiteY1" fmla="*/ 155241 h 163145"/>
                  <a:gd name="connsiteX2" fmla="*/ 16243 w 164209"/>
                  <a:gd name="connsiteY2" fmla="*/ 130286 h 163145"/>
                  <a:gd name="connsiteX3" fmla="*/ 10528 w 164209"/>
                  <a:gd name="connsiteY3" fmla="*/ 37512 h 163145"/>
                  <a:gd name="connsiteX4" fmla="*/ 88442 w 164209"/>
                  <a:gd name="connsiteY4" fmla="*/ 174 h 163145"/>
                  <a:gd name="connsiteX5" fmla="*/ 154832 w 164209"/>
                  <a:gd name="connsiteY5" fmla="*/ 45037 h 16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209" h="163145">
                    <a:moveTo>
                      <a:pt x="154832" y="45037"/>
                    </a:moveTo>
                    <a:cubicBezTo>
                      <a:pt x="173596" y="82851"/>
                      <a:pt x="165404" y="133905"/>
                      <a:pt x="119303" y="155241"/>
                    </a:cubicBezTo>
                    <a:cubicBezTo>
                      <a:pt x="84442" y="171338"/>
                      <a:pt x="38627" y="162766"/>
                      <a:pt x="16243" y="130286"/>
                    </a:cubicBezTo>
                    <a:cubicBezTo>
                      <a:pt x="-2236" y="103520"/>
                      <a:pt x="-6046" y="65516"/>
                      <a:pt x="10528" y="37512"/>
                    </a:cubicBezTo>
                    <a:cubicBezTo>
                      <a:pt x="26435" y="10652"/>
                      <a:pt x="58248" y="-1636"/>
                      <a:pt x="88442" y="174"/>
                    </a:cubicBezTo>
                    <a:cubicBezTo>
                      <a:pt x="119780" y="2079"/>
                      <a:pt x="142830" y="20843"/>
                      <a:pt x="154832" y="45037"/>
                    </a:cubicBezTo>
                    <a:close/>
                  </a:path>
                </a:pathLst>
              </a:custGeom>
              <a:solidFill>
                <a:srgbClr val="FEFFFD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6CF7BFB-CB33-D05A-C8AB-F905895E8432}"/>
                  </a:ext>
                </a:extLst>
              </p:cNvPr>
              <p:cNvSpPr/>
              <p:nvPr/>
            </p:nvSpPr>
            <p:spPr>
              <a:xfrm>
                <a:off x="11576845" y="3381103"/>
                <a:ext cx="80023" cy="79439"/>
              </a:xfrm>
              <a:custGeom>
                <a:avLst/>
                <a:gdLst>
                  <a:gd name="connsiteX0" fmla="*/ 75456 w 80023"/>
                  <a:gd name="connsiteY0" fmla="*/ 21988 h 79439"/>
                  <a:gd name="connsiteX1" fmla="*/ 58121 w 80023"/>
                  <a:gd name="connsiteY1" fmla="*/ 75614 h 79439"/>
                  <a:gd name="connsiteX2" fmla="*/ 7924 w 80023"/>
                  <a:gd name="connsiteY2" fmla="*/ 63422 h 79439"/>
                  <a:gd name="connsiteX3" fmla="*/ 5162 w 80023"/>
                  <a:gd name="connsiteY3" fmla="*/ 18273 h 79439"/>
                  <a:gd name="connsiteX4" fmla="*/ 43071 w 80023"/>
                  <a:gd name="connsiteY4" fmla="*/ 80 h 79439"/>
                  <a:gd name="connsiteX5" fmla="*/ 75456 w 80023"/>
                  <a:gd name="connsiteY5" fmla="*/ 21988 h 7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23" h="79439">
                    <a:moveTo>
                      <a:pt x="75456" y="21988"/>
                    </a:moveTo>
                    <a:cubicBezTo>
                      <a:pt x="84600" y="40371"/>
                      <a:pt x="80600" y="65231"/>
                      <a:pt x="58121" y="75614"/>
                    </a:cubicBezTo>
                    <a:cubicBezTo>
                      <a:pt x="41166" y="83424"/>
                      <a:pt x="18783" y="79233"/>
                      <a:pt x="7924" y="63422"/>
                    </a:cubicBezTo>
                    <a:cubicBezTo>
                      <a:pt x="-1125" y="50372"/>
                      <a:pt x="-2934" y="31894"/>
                      <a:pt x="5162" y="18273"/>
                    </a:cubicBezTo>
                    <a:cubicBezTo>
                      <a:pt x="12877" y="5224"/>
                      <a:pt x="28403" y="-777"/>
                      <a:pt x="43071" y="80"/>
                    </a:cubicBezTo>
                    <a:cubicBezTo>
                      <a:pt x="58407" y="1033"/>
                      <a:pt x="69646" y="10177"/>
                      <a:pt x="75456" y="21988"/>
                    </a:cubicBezTo>
                    <a:close/>
                  </a:path>
                </a:pathLst>
              </a:custGeom>
              <a:solidFill>
                <a:srgbClr val="D98918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DBC33D-609F-420E-C0CB-28230E43C8CF}"/>
                  </a:ext>
                </a:extLst>
              </p:cNvPr>
              <p:cNvSpPr/>
              <p:nvPr/>
            </p:nvSpPr>
            <p:spPr>
              <a:xfrm>
                <a:off x="11576123" y="3590126"/>
                <a:ext cx="24246" cy="33502"/>
              </a:xfrm>
              <a:custGeom>
                <a:avLst/>
                <a:gdLst>
                  <a:gd name="connsiteX0" fmla="*/ 23887 w 24246"/>
                  <a:gd name="connsiteY0" fmla="*/ 18800 h 33502"/>
                  <a:gd name="connsiteX1" fmla="*/ 15028 w 24246"/>
                  <a:gd name="connsiteY1" fmla="*/ 131 h 33502"/>
                  <a:gd name="connsiteX2" fmla="*/ 360 w 24246"/>
                  <a:gd name="connsiteY2" fmla="*/ 14704 h 33502"/>
                  <a:gd name="connsiteX3" fmla="*/ 9218 w 24246"/>
                  <a:gd name="connsiteY3" fmla="*/ 33373 h 33502"/>
                  <a:gd name="connsiteX4" fmla="*/ 23887 w 24246"/>
                  <a:gd name="connsiteY4" fmla="*/ 18800 h 3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46" h="33502">
                    <a:moveTo>
                      <a:pt x="23887" y="18800"/>
                    </a:moveTo>
                    <a:cubicBezTo>
                      <a:pt x="25506" y="9656"/>
                      <a:pt x="21505" y="1274"/>
                      <a:pt x="15028" y="131"/>
                    </a:cubicBezTo>
                    <a:cubicBezTo>
                      <a:pt x="8551" y="-1012"/>
                      <a:pt x="1979" y="5465"/>
                      <a:pt x="360" y="14704"/>
                    </a:cubicBezTo>
                    <a:cubicBezTo>
                      <a:pt x="-1259" y="23848"/>
                      <a:pt x="2741" y="32230"/>
                      <a:pt x="9218" y="33373"/>
                    </a:cubicBezTo>
                    <a:cubicBezTo>
                      <a:pt x="15790" y="34516"/>
                      <a:pt x="22267" y="27944"/>
                      <a:pt x="23887" y="188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FFBE1CA-A730-EEBF-5130-0F3926B50133}"/>
                  </a:ext>
                </a:extLst>
              </p:cNvPr>
              <p:cNvSpPr/>
              <p:nvPr/>
            </p:nvSpPr>
            <p:spPr>
              <a:xfrm>
                <a:off x="11470474" y="3537745"/>
                <a:ext cx="25613" cy="32349"/>
              </a:xfrm>
              <a:custGeom>
                <a:avLst/>
                <a:gdLst>
                  <a:gd name="connsiteX0" fmla="*/ 23713 w 25613"/>
                  <a:gd name="connsiteY0" fmla="*/ 20890 h 32349"/>
                  <a:gd name="connsiteX1" fmla="*/ 19522 w 25613"/>
                  <a:gd name="connsiteY1" fmla="*/ 697 h 32349"/>
                  <a:gd name="connsiteX2" fmla="*/ 1901 w 25613"/>
                  <a:gd name="connsiteY2" fmla="*/ 11460 h 32349"/>
                  <a:gd name="connsiteX3" fmla="*/ 6092 w 25613"/>
                  <a:gd name="connsiteY3" fmla="*/ 31653 h 32349"/>
                  <a:gd name="connsiteX4" fmla="*/ 23713 w 25613"/>
                  <a:gd name="connsiteY4" fmla="*/ 20890 h 3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3" h="32349">
                    <a:moveTo>
                      <a:pt x="23713" y="20890"/>
                    </a:moveTo>
                    <a:cubicBezTo>
                      <a:pt x="27428" y="12317"/>
                      <a:pt x="25523" y="3268"/>
                      <a:pt x="19522" y="697"/>
                    </a:cubicBezTo>
                    <a:cubicBezTo>
                      <a:pt x="13521" y="-1875"/>
                      <a:pt x="5615" y="2887"/>
                      <a:pt x="1901" y="11460"/>
                    </a:cubicBezTo>
                    <a:cubicBezTo>
                      <a:pt x="-1814" y="20032"/>
                      <a:pt x="91" y="29081"/>
                      <a:pt x="6092" y="31653"/>
                    </a:cubicBezTo>
                    <a:cubicBezTo>
                      <a:pt x="12092" y="34225"/>
                      <a:pt x="19998" y="29462"/>
                      <a:pt x="23713" y="20890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FAA25FF-FB04-9245-D46B-2DD7DC9F74A7}"/>
                  </a:ext>
                </a:extLst>
              </p:cNvPr>
              <p:cNvSpPr/>
              <p:nvPr/>
            </p:nvSpPr>
            <p:spPr>
              <a:xfrm>
                <a:off x="11419406" y="3424084"/>
                <a:ext cx="31545" cy="26688"/>
              </a:xfrm>
              <a:custGeom>
                <a:avLst/>
                <a:gdLst>
                  <a:gd name="connsiteX0" fmla="*/ 21726 w 31545"/>
                  <a:gd name="connsiteY0" fmla="*/ 23679 h 26688"/>
                  <a:gd name="connsiteX1" fmla="*/ 30394 w 31545"/>
                  <a:gd name="connsiteY1" fmla="*/ 4915 h 26688"/>
                  <a:gd name="connsiteX2" fmla="*/ 9820 w 31545"/>
                  <a:gd name="connsiteY2" fmla="*/ 3010 h 26688"/>
                  <a:gd name="connsiteX3" fmla="*/ 1152 w 31545"/>
                  <a:gd name="connsiteY3" fmla="*/ 21774 h 26688"/>
                  <a:gd name="connsiteX4" fmla="*/ 21726 w 31545"/>
                  <a:gd name="connsiteY4" fmla="*/ 23679 h 2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5" h="26688">
                    <a:moveTo>
                      <a:pt x="21726" y="23679"/>
                    </a:moveTo>
                    <a:cubicBezTo>
                      <a:pt x="29822" y="19012"/>
                      <a:pt x="33632" y="10630"/>
                      <a:pt x="30394" y="4915"/>
                    </a:cubicBezTo>
                    <a:cubicBezTo>
                      <a:pt x="27060" y="-800"/>
                      <a:pt x="17916" y="-1658"/>
                      <a:pt x="9820" y="3010"/>
                    </a:cubicBezTo>
                    <a:cubicBezTo>
                      <a:pt x="1723" y="7677"/>
                      <a:pt x="-2087" y="16059"/>
                      <a:pt x="1152" y="21774"/>
                    </a:cubicBezTo>
                    <a:cubicBezTo>
                      <a:pt x="4486" y="27489"/>
                      <a:pt x="13725" y="28346"/>
                      <a:pt x="21726" y="2367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ECADBB65-13DE-3C06-D1D1-3F306153DF8C}"/>
                  </a:ext>
                </a:extLst>
              </p:cNvPr>
              <p:cNvSpPr/>
              <p:nvPr/>
            </p:nvSpPr>
            <p:spPr>
              <a:xfrm>
                <a:off x="11457357" y="3303701"/>
                <a:ext cx="32892" cy="24948"/>
              </a:xfrm>
              <a:custGeom>
                <a:avLst/>
                <a:gdLst>
                  <a:gd name="connsiteX0" fmla="*/ 12731 w 32892"/>
                  <a:gd name="connsiteY0" fmla="*/ 23761 h 24948"/>
                  <a:gd name="connsiteX1" fmla="*/ 32448 w 32892"/>
                  <a:gd name="connsiteY1" fmla="*/ 17761 h 24948"/>
                  <a:gd name="connsiteX2" fmla="*/ 20161 w 32892"/>
                  <a:gd name="connsiteY2" fmla="*/ 1187 h 24948"/>
                  <a:gd name="connsiteX3" fmla="*/ 444 w 32892"/>
                  <a:gd name="connsiteY3" fmla="*/ 7188 h 24948"/>
                  <a:gd name="connsiteX4" fmla="*/ 12731 w 32892"/>
                  <a:gd name="connsiteY4" fmla="*/ 23761 h 2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92" h="24948">
                    <a:moveTo>
                      <a:pt x="12731" y="23761"/>
                    </a:moveTo>
                    <a:cubicBezTo>
                      <a:pt x="21590" y="26714"/>
                      <a:pt x="30353" y="23952"/>
                      <a:pt x="32448" y="17761"/>
                    </a:cubicBezTo>
                    <a:cubicBezTo>
                      <a:pt x="34544" y="11474"/>
                      <a:pt x="29019" y="4140"/>
                      <a:pt x="20161" y="1187"/>
                    </a:cubicBezTo>
                    <a:cubicBezTo>
                      <a:pt x="11303" y="-1766"/>
                      <a:pt x="2444" y="996"/>
                      <a:pt x="444" y="7188"/>
                    </a:cubicBezTo>
                    <a:cubicBezTo>
                      <a:pt x="-1651" y="13474"/>
                      <a:pt x="3873" y="20904"/>
                      <a:pt x="12731" y="2376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D358721-EA21-2475-1926-6CBCEDD1D2AB}"/>
                  </a:ext>
                </a:extLst>
              </p:cNvPr>
              <p:cNvSpPr/>
              <p:nvPr/>
            </p:nvSpPr>
            <p:spPr>
              <a:xfrm>
                <a:off x="11570239" y="3239264"/>
                <a:ext cx="27251" cy="30950"/>
              </a:xfrm>
              <a:custGeom>
                <a:avLst/>
                <a:gdLst>
                  <a:gd name="connsiteX0" fmla="*/ 3767 w 27251"/>
                  <a:gd name="connsiteY0" fmla="*/ 22095 h 30950"/>
                  <a:gd name="connsiteX1" fmla="*/ 23008 w 27251"/>
                  <a:gd name="connsiteY1" fmla="*/ 29429 h 30950"/>
                  <a:gd name="connsiteX2" fmla="*/ 23484 w 27251"/>
                  <a:gd name="connsiteY2" fmla="*/ 8855 h 30950"/>
                  <a:gd name="connsiteX3" fmla="*/ 4244 w 27251"/>
                  <a:gd name="connsiteY3" fmla="*/ 1521 h 30950"/>
                  <a:gd name="connsiteX4" fmla="*/ 3767 w 27251"/>
                  <a:gd name="connsiteY4" fmla="*/ 22095 h 3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1" h="30950">
                    <a:moveTo>
                      <a:pt x="3767" y="22095"/>
                    </a:moveTo>
                    <a:cubicBezTo>
                      <a:pt x="8911" y="29810"/>
                      <a:pt x="17579" y="33144"/>
                      <a:pt x="23008" y="29429"/>
                    </a:cubicBezTo>
                    <a:cubicBezTo>
                      <a:pt x="28437" y="25810"/>
                      <a:pt x="28723" y="16571"/>
                      <a:pt x="23484" y="8855"/>
                    </a:cubicBezTo>
                    <a:cubicBezTo>
                      <a:pt x="18341" y="1140"/>
                      <a:pt x="9673" y="-2194"/>
                      <a:pt x="4244" y="1521"/>
                    </a:cubicBezTo>
                    <a:cubicBezTo>
                      <a:pt x="-1186" y="5141"/>
                      <a:pt x="-1471" y="14380"/>
                      <a:pt x="3767" y="22095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8D270AFB-4408-BC57-AD08-578E86663561}"/>
                  </a:ext>
                </a:extLst>
              </p:cNvPr>
              <p:cNvSpPr/>
              <p:nvPr/>
            </p:nvSpPr>
            <p:spPr>
              <a:xfrm>
                <a:off x="11685850" y="3266776"/>
                <a:ext cx="24343" cy="33361"/>
              </a:xfrm>
              <a:custGeom>
                <a:avLst/>
                <a:gdLst>
                  <a:gd name="connsiteX0" fmla="*/ 551 w 24343"/>
                  <a:gd name="connsiteY0" fmla="*/ 14109 h 33361"/>
                  <a:gd name="connsiteX1" fmla="*/ 8552 w 24343"/>
                  <a:gd name="connsiteY1" fmla="*/ 33159 h 33361"/>
                  <a:gd name="connsiteX2" fmla="*/ 23792 w 24343"/>
                  <a:gd name="connsiteY2" fmla="*/ 19253 h 33361"/>
                  <a:gd name="connsiteX3" fmla="*/ 15791 w 24343"/>
                  <a:gd name="connsiteY3" fmla="*/ 203 h 33361"/>
                  <a:gd name="connsiteX4" fmla="*/ 551 w 24343"/>
                  <a:gd name="connsiteY4" fmla="*/ 14109 h 3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43" h="33361">
                    <a:moveTo>
                      <a:pt x="551" y="14109"/>
                    </a:moveTo>
                    <a:cubicBezTo>
                      <a:pt x="-1449" y="23158"/>
                      <a:pt x="2171" y="31730"/>
                      <a:pt x="8552" y="33159"/>
                    </a:cubicBezTo>
                    <a:cubicBezTo>
                      <a:pt x="14934" y="34588"/>
                      <a:pt x="21792" y="28301"/>
                      <a:pt x="23792" y="19253"/>
                    </a:cubicBezTo>
                    <a:cubicBezTo>
                      <a:pt x="25793" y="10204"/>
                      <a:pt x="22173" y="1631"/>
                      <a:pt x="15791" y="203"/>
                    </a:cubicBezTo>
                    <a:cubicBezTo>
                      <a:pt x="9314" y="-1226"/>
                      <a:pt x="2552" y="5060"/>
                      <a:pt x="551" y="1410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E63B16ED-226C-A50F-F4AF-283A7CC71681}"/>
                  </a:ext>
                </a:extLst>
              </p:cNvPr>
              <p:cNvSpPr/>
              <p:nvPr/>
            </p:nvSpPr>
            <p:spPr>
              <a:xfrm>
                <a:off x="11755995" y="3358022"/>
                <a:ext cx="30927" cy="27214"/>
              </a:xfrm>
              <a:custGeom>
                <a:avLst/>
                <a:gdLst>
                  <a:gd name="connsiteX0" fmla="*/ 8892 w 30927"/>
                  <a:gd name="connsiteY0" fmla="*/ 3731 h 27214"/>
                  <a:gd name="connsiteX1" fmla="*/ 1462 w 30927"/>
                  <a:gd name="connsiteY1" fmla="*/ 22971 h 27214"/>
                  <a:gd name="connsiteX2" fmla="*/ 22036 w 30927"/>
                  <a:gd name="connsiteY2" fmla="*/ 23447 h 27214"/>
                  <a:gd name="connsiteX3" fmla="*/ 29466 w 30927"/>
                  <a:gd name="connsiteY3" fmla="*/ 4207 h 27214"/>
                  <a:gd name="connsiteX4" fmla="*/ 8892 w 30927"/>
                  <a:gd name="connsiteY4" fmla="*/ 3731 h 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27" h="27214">
                    <a:moveTo>
                      <a:pt x="8892" y="3731"/>
                    </a:moveTo>
                    <a:cubicBezTo>
                      <a:pt x="1176" y="8874"/>
                      <a:pt x="-2157" y="17542"/>
                      <a:pt x="1462" y="22971"/>
                    </a:cubicBezTo>
                    <a:cubicBezTo>
                      <a:pt x="5082" y="28400"/>
                      <a:pt x="14321" y="28686"/>
                      <a:pt x="22036" y="23447"/>
                    </a:cubicBezTo>
                    <a:cubicBezTo>
                      <a:pt x="29751" y="18304"/>
                      <a:pt x="33085" y="9636"/>
                      <a:pt x="29466" y="4207"/>
                    </a:cubicBezTo>
                    <a:cubicBezTo>
                      <a:pt x="25941" y="-1222"/>
                      <a:pt x="16702" y="-1413"/>
                      <a:pt x="8892" y="373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DA083D84-E5C3-406C-A6CA-39993E5C7620}"/>
                  </a:ext>
                </a:extLst>
              </p:cNvPr>
              <p:cNvSpPr/>
              <p:nvPr/>
            </p:nvSpPr>
            <p:spPr>
              <a:xfrm>
                <a:off x="11754874" y="3472834"/>
                <a:ext cx="33361" cy="24343"/>
              </a:xfrm>
              <a:custGeom>
                <a:avLst/>
                <a:gdLst>
                  <a:gd name="connsiteX0" fmla="*/ 19253 w 33361"/>
                  <a:gd name="connsiteY0" fmla="*/ 551 h 24343"/>
                  <a:gd name="connsiteX1" fmla="*/ 203 w 33361"/>
                  <a:gd name="connsiteY1" fmla="*/ 8552 h 24343"/>
                  <a:gd name="connsiteX2" fmla="*/ 14109 w 33361"/>
                  <a:gd name="connsiteY2" fmla="*/ 23792 h 24343"/>
                  <a:gd name="connsiteX3" fmla="*/ 33159 w 33361"/>
                  <a:gd name="connsiteY3" fmla="*/ 15791 h 24343"/>
                  <a:gd name="connsiteX4" fmla="*/ 19253 w 33361"/>
                  <a:gd name="connsiteY4" fmla="*/ 551 h 2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61" h="24343">
                    <a:moveTo>
                      <a:pt x="19253" y="551"/>
                    </a:moveTo>
                    <a:cubicBezTo>
                      <a:pt x="10204" y="-1449"/>
                      <a:pt x="1631" y="2171"/>
                      <a:pt x="203" y="8552"/>
                    </a:cubicBezTo>
                    <a:cubicBezTo>
                      <a:pt x="-1226" y="14934"/>
                      <a:pt x="5060" y="21792"/>
                      <a:pt x="14109" y="23792"/>
                    </a:cubicBezTo>
                    <a:cubicBezTo>
                      <a:pt x="23158" y="25792"/>
                      <a:pt x="31730" y="22173"/>
                      <a:pt x="33159" y="15791"/>
                    </a:cubicBezTo>
                    <a:cubicBezTo>
                      <a:pt x="34588" y="9314"/>
                      <a:pt x="28301" y="2551"/>
                      <a:pt x="19253" y="551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5BB5571-A381-586F-1B5B-EA6DF5A584A7}"/>
                  </a:ext>
                </a:extLst>
              </p:cNvPr>
              <p:cNvSpPr/>
              <p:nvPr/>
            </p:nvSpPr>
            <p:spPr>
              <a:xfrm>
                <a:off x="11685076" y="3561919"/>
                <a:ext cx="27929" cy="30291"/>
              </a:xfrm>
              <a:custGeom>
                <a:avLst/>
                <a:gdLst>
                  <a:gd name="connsiteX0" fmla="*/ 23328 w 27929"/>
                  <a:gd name="connsiteY0" fmla="*/ 7859 h 30291"/>
                  <a:gd name="connsiteX1" fmla="*/ 3611 w 27929"/>
                  <a:gd name="connsiteY1" fmla="*/ 1858 h 30291"/>
                  <a:gd name="connsiteX2" fmla="*/ 4564 w 27929"/>
                  <a:gd name="connsiteY2" fmla="*/ 22432 h 30291"/>
                  <a:gd name="connsiteX3" fmla="*/ 24280 w 27929"/>
                  <a:gd name="connsiteY3" fmla="*/ 28433 h 30291"/>
                  <a:gd name="connsiteX4" fmla="*/ 23328 w 27929"/>
                  <a:gd name="connsiteY4" fmla="*/ 7859 h 3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29" h="30291">
                    <a:moveTo>
                      <a:pt x="23328" y="7859"/>
                    </a:moveTo>
                    <a:cubicBezTo>
                      <a:pt x="17613" y="525"/>
                      <a:pt x="8755" y="-2142"/>
                      <a:pt x="3611" y="1858"/>
                    </a:cubicBezTo>
                    <a:cubicBezTo>
                      <a:pt x="-1532" y="5859"/>
                      <a:pt x="-1151" y="15098"/>
                      <a:pt x="4564" y="22432"/>
                    </a:cubicBezTo>
                    <a:cubicBezTo>
                      <a:pt x="10279" y="29767"/>
                      <a:pt x="19137" y="32434"/>
                      <a:pt x="24280" y="28433"/>
                    </a:cubicBezTo>
                    <a:cubicBezTo>
                      <a:pt x="29519" y="24433"/>
                      <a:pt x="29043" y="15193"/>
                      <a:pt x="23328" y="78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8" name="Graphic 11">
              <a:extLst>
                <a:ext uri="{FF2B5EF4-FFF2-40B4-BE49-F238E27FC236}">
                  <a16:creationId xmlns:a16="http://schemas.microsoft.com/office/drawing/2014/main" id="{D52C2983-7B83-8CCC-C539-AE0A48AF7380}"/>
                </a:ext>
              </a:extLst>
            </p:cNvPr>
            <p:cNvGrpSpPr/>
            <p:nvPr/>
          </p:nvGrpSpPr>
          <p:grpSpPr>
            <a:xfrm>
              <a:off x="11420368" y="3141249"/>
              <a:ext cx="393477" cy="85629"/>
              <a:chOff x="11420368" y="3141249"/>
              <a:chExt cx="393477" cy="85629"/>
            </a:xfrm>
            <a:solidFill>
              <a:srgbClr val="C73887"/>
            </a:solidFill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A6A262D-CF23-1588-D81E-D45430781250}"/>
                  </a:ext>
                </a:extLst>
              </p:cNvPr>
              <p:cNvSpPr/>
              <p:nvPr/>
            </p:nvSpPr>
            <p:spPr>
              <a:xfrm>
                <a:off x="11728121" y="3141249"/>
                <a:ext cx="85725" cy="85629"/>
              </a:xfrm>
              <a:custGeom>
                <a:avLst/>
                <a:gdLst>
                  <a:gd name="connsiteX0" fmla="*/ 85725 w 85725"/>
                  <a:gd name="connsiteY0" fmla="*/ 42767 h 85629"/>
                  <a:gd name="connsiteX1" fmla="*/ 42863 w 85725"/>
                  <a:gd name="connsiteY1" fmla="*/ 0 h 85629"/>
                  <a:gd name="connsiteX2" fmla="*/ 0 w 85725"/>
                  <a:gd name="connsiteY2" fmla="*/ 42767 h 85629"/>
                  <a:gd name="connsiteX3" fmla="*/ 42863 w 85725"/>
                  <a:gd name="connsiteY3" fmla="*/ 85630 h 85629"/>
                  <a:gd name="connsiteX4" fmla="*/ 85725 w 85725"/>
                  <a:gd name="connsiteY4" fmla="*/ 42767 h 8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629">
                    <a:moveTo>
                      <a:pt x="85725" y="42767"/>
                    </a:moveTo>
                    <a:cubicBezTo>
                      <a:pt x="85725" y="19145"/>
                      <a:pt x="66580" y="0"/>
                      <a:pt x="42863" y="0"/>
                    </a:cubicBezTo>
                    <a:cubicBezTo>
                      <a:pt x="19241" y="0"/>
                      <a:pt x="0" y="19145"/>
                      <a:pt x="0" y="42767"/>
                    </a:cubicBezTo>
                    <a:cubicBezTo>
                      <a:pt x="0" y="66389"/>
                      <a:pt x="19145" y="85630"/>
                      <a:pt x="42863" y="85630"/>
                    </a:cubicBezTo>
                    <a:cubicBezTo>
                      <a:pt x="66580" y="85535"/>
                      <a:pt x="85725" y="66389"/>
                      <a:pt x="85725" y="42767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04D3DB19-774E-9C67-56D7-48CD3AADABF9}"/>
                  </a:ext>
                </a:extLst>
              </p:cNvPr>
              <p:cNvSpPr/>
              <p:nvPr/>
            </p:nvSpPr>
            <p:spPr>
              <a:xfrm>
                <a:off x="11420368" y="3141249"/>
                <a:ext cx="85629" cy="85629"/>
              </a:xfrm>
              <a:custGeom>
                <a:avLst/>
                <a:gdLst>
                  <a:gd name="connsiteX0" fmla="*/ 85630 w 85629"/>
                  <a:gd name="connsiteY0" fmla="*/ 42767 h 85629"/>
                  <a:gd name="connsiteX1" fmla="*/ 42767 w 85629"/>
                  <a:gd name="connsiteY1" fmla="*/ 0 h 85629"/>
                  <a:gd name="connsiteX2" fmla="*/ 0 w 85629"/>
                  <a:gd name="connsiteY2" fmla="*/ 42767 h 85629"/>
                  <a:gd name="connsiteX3" fmla="*/ 42767 w 85629"/>
                  <a:gd name="connsiteY3" fmla="*/ 85630 h 85629"/>
                  <a:gd name="connsiteX4" fmla="*/ 85630 w 85629"/>
                  <a:gd name="connsiteY4" fmla="*/ 42767 h 8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629">
                    <a:moveTo>
                      <a:pt x="85630" y="42767"/>
                    </a:moveTo>
                    <a:cubicBezTo>
                      <a:pt x="85630" y="19145"/>
                      <a:pt x="66484" y="0"/>
                      <a:pt x="42767" y="0"/>
                    </a:cubicBezTo>
                    <a:cubicBezTo>
                      <a:pt x="19145" y="0"/>
                      <a:pt x="0" y="19145"/>
                      <a:pt x="0" y="42767"/>
                    </a:cubicBezTo>
                    <a:cubicBezTo>
                      <a:pt x="0" y="66389"/>
                      <a:pt x="19145" y="85630"/>
                      <a:pt x="42767" y="85630"/>
                    </a:cubicBezTo>
                    <a:cubicBezTo>
                      <a:pt x="66484" y="85535"/>
                      <a:pt x="85630" y="66389"/>
                      <a:pt x="85630" y="42767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9" name="Graphic 11">
              <a:extLst>
                <a:ext uri="{FF2B5EF4-FFF2-40B4-BE49-F238E27FC236}">
                  <a16:creationId xmlns:a16="http://schemas.microsoft.com/office/drawing/2014/main" id="{0BA0E145-3F3F-5927-1D4B-A8CD4760D1A6}"/>
                </a:ext>
              </a:extLst>
            </p:cNvPr>
            <p:cNvGrpSpPr/>
            <p:nvPr/>
          </p:nvGrpSpPr>
          <p:grpSpPr>
            <a:xfrm>
              <a:off x="11420368" y="3632262"/>
              <a:ext cx="393477" cy="85630"/>
              <a:chOff x="11420368" y="3632262"/>
              <a:chExt cx="393477" cy="85630"/>
            </a:xfrm>
            <a:solidFill>
              <a:srgbClr val="C73887"/>
            </a:solidFill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863860D-3122-B15B-8132-5EFA152E78E5}"/>
                  </a:ext>
                </a:extLst>
              </p:cNvPr>
              <p:cNvSpPr/>
              <p:nvPr/>
            </p:nvSpPr>
            <p:spPr>
              <a:xfrm>
                <a:off x="11728121" y="3632262"/>
                <a:ext cx="85725" cy="85630"/>
              </a:xfrm>
              <a:custGeom>
                <a:avLst/>
                <a:gdLst>
                  <a:gd name="connsiteX0" fmla="*/ 85725 w 85725"/>
                  <a:gd name="connsiteY0" fmla="*/ 42768 h 85630"/>
                  <a:gd name="connsiteX1" fmla="*/ 42863 w 85725"/>
                  <a:gd name="connsiteY1" fmla="*/ 85630 h 85630"/>
                  <a:gd name="connsiteX2" fmla="*/ 0 w 85725"/>
                  <a:gd name="connsiteY2" fmla="*/ 42768 h 85630"/>
                  <a:gd name="connsiteX3" fmla="*/ 42863 w 85725"/>
                  <a:gd name="connsiteY3" fmla="*/ 0 h 85630"/>
                  <a:gd name="connsiteX4" fmla="*/ 85725 w 85725"/>
                  <a:gd name="connsiteY4" fmla="*/ 42768 h 8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630">
                    <a:moveTo>
                      <a:pt x="85725" y="42768"/>
                    </a:moveTo>
                    <a:cubicBezTo>
                      <a:pt x="85725" y="66390"/>
                      <a:pt x="66580" y="85630"/>
                      <a:pt x="42863" y="85630"/>
                    </a:cubicBezTo>
                    <a:cubicBezTo>
                      <a:pt x="19241" y="85630"/>
                      <a:pt x="0" y="66485"/>
                      <a:pt x="0" y="42768"/>
                    </a:cubicBezTo>
                    <a:cubicBezTo>
                      <a:pt x="0" y="19146"/>
                      <a:pt x="19145" y="0"/>
                      <a:pt x="42863" y="0"/>
                    </a:cubicBezTo>
                    <a:cubicBezTo>
                      <a:pt x="66580" y="-95"/>
                      <a:pt x="85725" y="19146"/>
                      <a:pt x="85725" y="427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4B60423-5706-3CDB-D861-4E5E940D2DEC}"/>
                  </a:ext>
                </a:extLst>
              </p:cNvPr>
              <p:cNvSpPr/>
              <p:nvPr/>
            </p:nvSpPr>
            <p:spPr>
              <a:xfrm>
                <a:off x="11420368" y="3632262"/>
                <a:ext cx="85629" cy="85630"/>
              </a:xfrm>
              <a:custGeom>
                <a:avLst/>
                <a:gdLst>
                  <a:gd name="connsiteX0" fmla="*/ 85630 w 85629"/>
                  <a:gd name="connsiteY0" fmla="*/ 42768 h 85630"/>
                  <a:gd name="connsiteX1" fmla="*/ 42767 w 85629"/>
                  <a:gd name="connsiteY1" fmla="*/ 85630 h 85630"/>
                  <a:gd name="connsiteX2" fmla="*/ 0 w 85629"/>
                  <a:gd name="connsiteY2" fmla="*/ 42768 h 85630"/>
                  <a:gd name="connsiteX3" fmla="*/ 42767 w 85629"/>
                  <a:gd name="connsiteY3" fmla="*/ 0 h 85630"/>
                  <a:gd name="connsiteX4" fmla="*/ 85630 w 85629"/>
                  <a:gd name="connsiteY4" fmla="*/ 42768 h 8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29" h="85630">
                    <a:moveTo>
                      <a:pt x="85630" y="42768"/>
                    </a:moveTo>
                    <a:cubicBezTo>
                      <a:pt x="85630" y="66390"/>
                      <a:pt x="66484" y="85630"/>
                      <a:pt x="42767" y="85630"/>
                    </a:cubicBezTo>
                    <a:cubicBezTo>
                      <a:pt x="19145" y="85630"/>
                      <a:pt x="0" y="66485"/>
                      <a:pt x="0" y="42768"/>
                    </a:cubicBezTo>
                    <a:cubicBezTo>
                      <a:pt x="0" y="19146"/>
                      <a:pt x="19145" y="0"/>
                      <a:pt x="42767" y="0"/>
                    </a:cubicBezTo>
                    <a:cubicBezTo>
                      <a:pt x="66484" y="-95"/>
                      <a:pt x="85630" y="19146"/>
                      <a:pt x="85630" y="427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714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95" name="Graphic 454">
            <a:extLst>
              <a:ext uri="{FF2B5EF4-FFF2-40B4-BE49-F238E27FC236}">
                <a16:creationId xmlns:a16="http://schemas.microsoft.com/office/drawing/2014/main" id="{4AE2ED48-93DF-A6F8-E14F-41E70BE944BC}"/>
              </a:ext>
            </a:extLst>
          </p:cNvPr>
          <p:cNvGrpSpPr/>
          <p:nvPr/>
        </p:nvGrpSpPr>
        <p:grpSpPr>
          <a:xfrm rot="19470049">
            <a:off x="305523" y="332507"/>
            <a:ext cx="944233" cy="745140"/>
            <a:chOff x="5329237" y="5705475"/>
            <a:chExt cx="944233" cy="745140"/>
          </a:xfrm>
        </p:grpSpPr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4444155-3ADE-1713-5BB6-89B519709AF7}"/>
                </a:ext>
              </a:extLst>
            </p:cNvPr>
            <p:cNvSpPr/>
            <p:nvPr/>
          </p:nvSpPr>
          <p:spPr>
            <a:xfrm>
              <a:off x="5441729" y="5879315"/>
              <a:ext cx="429742" cy="571300"/>
            </a:xfrm>
            <a:custGeom>
              <a:avLst/>
              <a:gdLst>
                <a:gd name="connsiteX0" fmla="*/ 428908 w 429742"/>
                <a:gd name="connsiteY0" fmla="*/ 571301 h 571300"/>
                <a:gd name="connsiteX1" fmla="*/ 134014 w 429742"/>
                <a:gd name="connsiteY1" fmla="*/ 193063 h 571300"/>
                <a:gd name="connsiteX2" fmla="*/ 188021 w 429742"/>
                <a:gd name="connsiteY2" fmla="*/ 12945 h 571300"/>
                <a:gd name="connsiteX3" fmla="*/ 428908 w 429742"/>
                <a:gd name="connsiteY3" fmla="*/ 571301 h 5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742" h="571300">
                  <a:moveTo>
                    <a:pt x="428908" y="571301"/>
                  </a:moveTo>
                  <a:cubicBezTo>
                    <a:pt x="428908" y="571301"/>
                    <a:pt x="377092" y="296695"/>
                    <a:pt x="134014" y="193063"/>
                  </a:cubicBezTo>
                  <a:cubicBezTo>
                    <a:pt x="-120589" y="84573"/>
                    <a:pt x="39431" y="-41062"/>
                    <a:pt x="188021" y="12945"/>
                  </a:cubicBezTo>
                  <a:cubicBezTo>
                    <a:pt x="336611" y="67047"/>
                    <a:pt x="440148" y="319174"/>
                    <a:pt x="428908" y="57130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532B194-4EE5-6F5B-927A-8BB36BE3CD21}"/>
                </a:ext>
              </a:extLst>
            </p:cNvPr>
            <p:cNvSpPr/>
            <p:nvPr/>
          </p:nvSpPr>
          <p:spPr>
            <a:xfrm>
              <a:off x="5577600" y="5967000"/>
              <a:ext cx="293037" cy="483615"/>
            </a:xfrm>
            <a:custGeom>
              <a:avLst/>
              <a:gdLst>
                <a:gd name="connsiteX0" fmla="*/ 293038 w 293037"/>
                <a:gd name="connsiteY0" fmla="*/ 483615 h 483615"/>
                <a:gd name="connsiteX1" fmla="*/ 175976 w 293037"/>
                <a:gd name="connsiteY1" fmla="*/ 190912 h 483615"/>
                <a:gd name="connsiteX2" fmla="*/ 2621 w 293037"/>
                <a:gd name="connsiteY2" fmla="*/ 8603 h 483615"/>
                <a:gd name="connsiteX3" fmla="*/ 293038 w 293037"/>
                <a:gd name="connsiteY3" fmla="*/ 483615 h 48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37" h="483615">
                  <a:moveTo>
                    <a:pt x="293038" y="483615"/>
                  </a:moveTo>
                  <a:cubicBezTo>
                    <a:pt x="293038" y="483615"/>
                    <a:pt x="290752" y="350837"/>
                    <a:pt x="175976" y="190912"/>
                  </a:cubicBezTo>
                  <a:cubicBezTo>
                    <a:pt x="61199" y="31178"/>
                    <a:pt x="-15382" y="51371"/>
                    <a:pt x="2621" y="8603"/>
                  </a:cubicBezTo>
                  <a:cubicBezTo>
                    <a:pt x="20623" y="-34164"/>
                    <a:pt x="279512" y="76136"/>
                    <a:pt x="293038" y="4836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40CB7857-224D-8DB6-A34A-9C6BB358C32E}"/>
                </a:ext>
              </a:extLst>
            </p:cNvPr>
            <p:cNvSpPr/>
            <p:nvPr/>
          </p:nvSpPr>
          <p:spPr>
            <a:xfrm>
              <a:off x="5828502" y="5707907"/>
              <a:ext cx="444968" cy="742708"/>
            </a:xfrm>
            <a:custGeom>
              <a:avLst/>
              <a:gdLst>
                <a:gd name="connsiteX0" fmla="*/ 328076 w 444968"/>
                <a:gd name="connsiteY0" fmla="*/ 206927 h 742708"/>
                <a:gd name="connsiteX1" fmla="*/ 42136 w 444968"/>
                <a:gd name="connsiteY1" fmla="*/ 742709 h 742708"/>
                <a:gd name="connsiteX2" fmla="*/ 26419 w 444968"/>
                <a:gd name="connsiteY2" fmla="*/ 238455 h 742708"/>
                <a:gd name="connsiteX3" fmla="*/ 404562 w 444968"/>
                <a:gd name="connsiteY3" fmla="*/ 8807 h 742708"/>
                <a:gd name="connsiteX4" fmla="*/ 328076 w 444968"/>
                <a:gd name="connsiteY4" fmla="*/ 206927 h 74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68" h="742708">
                  <a:moveTo>
                    <a:pt x="328076" y="206927"/>
                  </a:moveTo>
                  <a:cubicBezTo>
                    <a:pt x="328076" y="206927"/>
                    <a:pt x="80426" y="296939"/>
                    <a:pt x="42136" y="742709"/>
                  </a:cubicBezTo>
                  <a:cubicBezTo>
                    <a:pt x="42136" y="742709"/>
                    <a:pt x="-41113" y="468103"/>
                    <a:pt x="26419" y="238455"/>
                  </a:cubicBezTo>
                  <a:cubicBezTo>
                    <a:pt x="93952" y="8807"/>
                    <a:pt x="337315" y="-18910"/>
                    <a:pt x="404562" y="8807"/>
                  </a:cubicBezTo>
                  <a:cubicBezTo>
                    <a:pt x="481143" y="40335"/>
                    <a:pt x="445138" y="157397"/>
                    <a:pt x="328076" y="20692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6A3B2EA-B7E0-8094-DDF3-D7D1B60EE68C}"/>
                </a:ext>
              </a:extLst>
            </p:cNvPr>
            <p:cNvSpPr/>
            <p:nvPr/>
          </p:nvSpPr>
          <p:spPr>
            <a:xfrm>
              <a:off x="5858237" y="5793531"/>
              <a:ext cx="276230" cy="657083"/>
            </a:xfrm>
            <a:custGeom>
              <a:avLst/>
              <a:gdLst>
                <a:gd name="connsiteX0" fmla="*/ 12401 w 276230"/>
                <a:gd name="connsiteY0" fmla="*/ 657084 h 657083"/>
                <a:gd name="connsiteX1" fmla="*/ 109175 w 276230"/>
                <a:gd name="connsiteY1" fmla="*/ 186549 h 657083"/>
                <a:gd name="connsiteX2" fmla="*/ 273100 w 276230"/>
                <a:gd name="connsiteY2" fmla="*/ 8717 h 657083"/>
                <a:gd name="connsiteX3" fmla="*/ 12401 w 276230"/>
                <a:gd name="connsiteY3" fmla="*/ 657084 h 65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30" h="657083">
                  <a:moveTo>
                    <a:pt x="12401" y="657084"/>
                  </a:moveTo>
                  <a:cubicBezTo>
                    <a:pt x="12401" y="657084"/>
                    <a:pt x="-14650" y="344188"/>
                    <a:pt x="109175" y="186549"/>
                  </a:cubicBezTo>
                  <a:cubicBezTo>
                    <a:pt x="230809" y="31768"/>
                    <a:pt x="291102" y="51484"/>
                    <a:pt x="273100" y="8717"/>
                  </a:cubicBezTo>
                  <a:cubicBezTo>
                    <a:pt x="255193" y="-34050"/>
                    <a:pt x="-66371" y="65010"/>
                    <a:pt x="12401" y="65708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8AFD4ED-7EF9-B3AF-F185-10A8BF99082A}"/>
                </a:ext>
              </a:extLst>
            </p:cNvPr>
            <p:cNvSpPr/>
            <p:nvPr/>
          </p:nvSpPr>
          <p:spPr>
            <a:xfrm>
              <a:off x="5440774" y="5728048"/>
              <a:ext cx="92201" cy="92202"/>
            </a:xfrm>
            <a:custGeom>
              <a:avLst/>
              <a:gdLst>
                <a:gd name="connsiteX0" fmla="*/ 92202 w 92201"/>
                <a:gd name="connsiteY0" fmla="*/ 46101 h 92202"/>
                <a:gd name="connsiteX1" fmla="*/ 46101 w 92201"/>
                <a:gd name="connsiteY1" fmla="*/ 92202 h 92202"/>
                <a:gd name="connsiteX2" fmla="*/ 0 w 92201"/>
                <a:gd name="connsiteY2" fmla="*/ 46101 h 92202"/>
                <a:gd name="connsiteX3" fmla="*/ 46101 w 92201"/>
                <a:gd name="connsiteY3" fmla="*/ 0 h 92202"/>
                <a:gd name="connsiteX4" fmla="*/ 92202 w 92201"/>
                <a:gd name="connsiteY4" fmla="*/ 46101 h 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01" h="92202">
                  <a:moveTo>
                    <a:pt x="92202" y="46101"/>
                  </a:moveTo>
                  <a:cubicBezTo>
                    <a:pt x="92202" y="71533"/>
                    <a:pt x="71533" y="92202"/>
                    <a:pt x="46101" y="92202"/>
                  </a:cubicBezTo>
                  <a:cubicBezTo>
                    <a:pt x="20574" y="92202"/>
                    <a:pt x="0" y="71533"/>
                    <a:pt x="0" y="46101"/>
                  </a:cubicBezTo>
                  <a:cubicBezTo>
                    <a:pt x="0" y="20574"/>
                    <a:pt x="20669" y="0"/>
                    <a:pt x="46101" y="0"/>
                  </a:cubicBezTo>
                  <a:cubicBezTo>
                    <a:pt x="71533" y="-95"/>
                    <a:pt x="92202" y="20574"/>
                    <a:pt x="92202" y="4610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AAA5890-D0FE-A7AE-34BC-402C444C8FF8}"/>
                </a:ext>
              </a:extLst>
            </p:cNvPr>
            <p:cNvSpPr/>
            <p:nvPr/>
          </p:nvSpPr>
          <p:spPr>
            <a:xfrm>
              <a:off x="5591555" y="5739288"/>
              <a:ext cx="69722" cy="69722"/>
            </a:xfrm>
            <a:custGeom>
              <a:avLst/>
              <a:gdLst>
                <a:gd name="connsiteX0" fmla="*/ 69723 w 69722"/>
                <a:gd name="connsiteY0" fmla="*/ 34862 h 69722"/>
                <a:gd name="connsiteX1" fmla="*/ 34862 w 69722"/>
                <a:gd name="connsiteY1" fmla="*/ 69723 h 69722"/>
                <a:gd name="connsiteX2" fmla="*/ 0 w 69722"/>
                <a:gd name="connsiteY2" fmla="*/ 34862 h 69722"/>
                <a:gd name="connsiteX3" fmla="*/ 34862 w 69722"/>
                <a:gd name="connsiteY3" fmla="*/ 0 h 69722"/>
                <a:gd name="connsiteX4" fmla="*/ 69723 w 69722"/>
                <a:gd name="connsiteY4" fmla="*/ 34862 h 6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2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39CFE9D-E4DC-77F8-DE86-044B2E62CA69}"/>
                </a:ext>
              </a:extLst>
            </p:cNvPr>
            <p:cNvSpPr/>
            <p:nvPr/>
          </p:nvSpPr>
          <p:spPr>
            <a:xfrm>
              <a:off x="5827966" y="5705475"/>
              <a:ext cx="69722" cy="69723"/>
            </a:xfrm>
            <a:custGeom>
              <a:avLst/>
              <a:gdLst>
                <a:gd name="connsiteX0" fmla="*/ 69723 w 69722"/>
                <a:gd name="connsiteY0" fmla="*/ 34862 h 69723"/>
                <a:gd name="connsiteX1" fmla="*/ 34862 w 69722"/>
                <a:gd name="connsiteY1" fmla="*/ 69723 h 69723"/>
                <a:gd name="connsiteX2" fmla="*/ 0 w 69722"/>
                <a:gd name="connsiteY2" fmla="*/ 34862 h 69723"/>
                <a:gd name="connsiteX3" fmla="*/ 34862 w 69722"/>
                <a:gd name="connsiteY3" fmla="*/ 0 h 69723"/>
                <a:gd name="connsiteX4" fmla="*/ 69723 w 69722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3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9795B69B-A19B-DF1F-5902-D85FEE5EC499}"/>
                </a:ext>
              </a:extLst>
            </p:cNvPr>
            <p:cNvSpPr/>
            <p:nvPr/>
          </p:nvSpPr>
          <p:spPr>
            <a:xfrm>
              <a:off x="5329237" y="5809011"/>
              <a:ext cx="69818" cy="69723"/>
            </a:xfrm>
            <a:custGeom>
              <a:avLst/>
              <a:gdLst>
                <a:gd name="connsiteX0" fmla="*/ 69818 w 69818"/>
                <a:gd name="connsiteY0" fmla="*/ 34862 h 69723"/>
                <a:gd name="connsiteX1" fmla="*/ 34957 w 69818"/>
                <a:gd name="connsiteY1" fmla="*/ 69723 h 69723"/>
                <a:gd name="connsiteX2" fmla="*/ 0 w 69818"/>
                <a:gd name="connsiteY2" fmla="*/ 34862 h 69723"/>
                <a:gd name="connsiteX3" fmla="*/ 34862 w 69818"/>
                <a:gd name="connsiteY3" fmla="*/ 0 h 69723"/>
                <a:gd name="connsiteX4" fmla="*/ 69818 w 69818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18" h="69723">
                  <a:moveTo>
                    <a:pt x="69818" y="34862"/>
                  </a:moveTo>
                  <a:cubicBezTo>
                    <a:pt x="69818" y="54102"/>
                    <a:pt x="54197" y="69723"/>
                    <a:pt x="34957" y="69723"/>
                  </a:cubicBezTo>
                  <a:cubicBezTo>
                    <a:pt x="15716" y="69723"/>
                    <a:pt x="0" y="54197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818" y="15621"/>
                    <a:pt x="69818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235BF85-07C5-766C-CFD4-366C053B544E}"/>
                </a:ext>
              </a:extLst>
            </p:cNvPr>
            <p:cNvSpPr/>
            <p:nvPr/>
          </p:nvSpPr>
          <p:spPr>
            <a:xfrm>
              <a:off x="5733287" y="5814631"/>
              <a:ext cx="67627" cy="67627"/>
            </a:xfrm>
            <a:custGeom>
              <a:avLst/>
              <a:gdLst>
                <a:gd name="connsiteX0" fmla="*/ 67628 w 67627"/>
                <a:gd name="connsiteY0" fmla="*/ 33814 h 67627"/>
                <a:gd name="connsiteX1" fmla="*/ 33814 w 67627"/>
                <a:gd name="connsiteY1" fmla="*/ 67627 h 67627"/>
                <a:gd name="connsiteX2" fmla="*/ 0 w 67627"/>
                <a:gd name="connsiteY2" fmla="*/ 33814 h 67627"/>
                <a:gd name="connsiteX3" fmla="*/ 33814 w 67627"/>
                <a:gd name="connsiteY3" fmla="*/ 0 h 67627"/>
                <a:gd name="connsiteX4" fmla="*/ 67628 w 67627"/>
                <a:gd name="connsiteY4" fmla="*/ 33814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7" h="67627">
                  <a:moveTo>
                    <a:pt x="67628" y="33814"/>
                  </a:moveTo>
                  <a:cubicBezTo>
                    <a:pt x="67628" y="52483"/>
                    <a:pt x="52483" y="67627"/>
                    <a:pt x="33814" y="67627"/>
                  </a:cubicBezTo>
                  <a:cubicBezTo>
                    <a:pt x="15145" y="67627"/>
                    <a:pt x="0" y="52483"/>
                    <a:pt x="0" y="33814"/>
                  </a:cubicBezTo>
                  <a:cubicBezTo>
                    <a:pt x="0" y="15145"/>
                    <a:pt x="15145" y="0"/>
                    <a:pt x="33814" y="0"/>
                  </a:cubicBezTo>
                  <a:cubicBezTo>
                    <a:pt x="52483" y="0"/>
                    <a:pt x="67628" y="15145"/>
                    <a:pt x="67628" y="338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aphic 20">
            <a:extLst>
              <a:ext uri="{FF2B5EF4-FFF2-40B4-BE49-F238E27FC236}">
                <a16:creationId xmlns:a16="http://schemas.microsoft.com/office/drawing/2014/main" id="{94783966-D563-4421-BF1A-CB81DEB60E9C}"/>
              </a:ext>
            </a:extLst>
          </p:cNvPr>
          <p:cNvGrpSpPr/>
          <p:nvPr/>
        </p:nvGrpSpPr>
        <p:grpSpPr>
          <a:xfrm>
            <a:off x="392091" y="5815131"/>
            <a:ext cx="767187" cy="767247"/>
            <a:chOff x="4748191" y="5402958"/>
            <a:chExt cx="767187" cy="767247"/>
          </a:xfrm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A256CCF-2CB2-6B0A-4CDC-C8D00CE79EB7}"/>
                </a:ext>
              </a:extLst>
            </p:cNvPr>
            <p:cNvSpPr/>
            <p:nvPr/>
          </p:nvSpPr>
          <p:spPr>
            <a:xfrm>
              <a:off x="5079887" y="5730248"/>
              <a:ext cx="99602" cy="99618"/>
            </a:xfrm>
            <a:custGeom>
              <a:avLst/>
              <a:gdLst>
                <a:gd name="connsiteX0" fmla="*/ 2271 w 99602"/>
                <a:gd name="connsiteY0" fmla="*/ 64668 h 99618"/>
                <a:gd name="connsiteX1" fmla="*/ 64660 w 99602"/>
                <a:gd name="connsiteY1" fmla="*/ 97339 h 99618"/>
                <a:gd name="connsiteX2" fmla="*/ 97331 w 99602"/>
                <a:gd name="connsiteY2" fmla="*/ 34950 h 99618"/>
                <a:gd name="connsiteX3" fmla="*/ 34942 w 99602"/>
                <a:gd name="connsiteY3" fmla="*/ 2280 h 99618"/>
                <a:gd name="connsiteX4" fmla="*/ 2271 w 99602"/>
                <a:gd name="connsiteY4" fmla="*/ 64668 h 9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02" h="99618">
                  <a:moveTo>
                    <a:pt x="2271" y="64668"/>
                  </a:moveTo>
                  <a:cubicBezTo>
                    <a:pt x="10463" y="90957"/>
                    <a:pt x="38466" y="105531"/>
                    <a:pt x="64660" y="97339"/>
                  </a:cubicBezTo>
                  <a:cubicBezTo>
                    <a:pt x="90854" y="89148"/>
                    <a:pt x="105522" y="61144"/>
                    <a:pt x="97331" y="34950"/>
                  </a:cubicBezTo>
                  <a:cubicBezTo>
                    <a:pt x="89139" y="8661"/>
                    <a:pt x="61136" y="-5912"/>
                    <a:pt x="34942" y="2280"/>
                  </a:cubicBezTo>
                  <a:cubicBezTo>
                    <a:pt x="8748" y="10376"/>
                    <a:pt x="-5920" y="38379"/>
                    <a:pt x="2271" y="6466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23F021C-5E46-CC24-BD87-33D5B87CD5F9}"/>
                </a:ext>
              </a:extLst>
            </p:cNvPr>
            <p:cNvSpPr/>
            <p:nvPr/>
          </p:nvSpPr>
          <p:spPr>
            <a:xfrm>
              <a:off x="4982885" y="5402958"/>
              <a:ext cx="130841" cy="292516"/>
            </a:xfrm>
            <a:custGeom>
              <a:avLst/>
              <a:gdLst>
                <a:gd name="connsiteX0" fmla="*/ 29455 w 130841"/>
                <a:gd name="connsiteY0" fmla="*/ 1814 h 292516"/>
                <a:gd name="connsiteX1" fmla="*/ 112989 w 130841"/>
                <a:gd name="connsiteY1" fmla="*/ 91920 h 292516"/>
                <a:gd name="connsiteX2" fmla="*/ 120418 w 130841"/>
                <a:gd name="connsiteY2" fmla="*/ 292517 h 292516"/>
                <a:gd name="connsiteX3" fmla="*/ 12119 w 130841"/>
                <a:gd name="connsiteY3" fmla="*/ 123448 h 292516"/>
                <a:gd name="connsiteX4" fmla="*/ 29455 w 130841"/>
                <a:gd name="connsiteY4" fmla="*/ 1814 h 29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41" h="292516">
                  <a:moveTo>
                    <a:pt x="29455" y="1814"/>
                  </a:moveTo>
                  <a:cubicBezTo>
                    <a:pt x="29455" y="1814"/>
                    <a:pt x="77842" y="-20570"/>
                    <a:pt x="112989" y="91920"/>
                  </a:cubicBezTo>
                  <a:cubicBezTo>
                    <a:pt x="148231" y="204411"/>
                    <a:pt x="120418" y="292517"/>
                    <a:pt x="120418" y="292517"/>
                  </a:cubicBezTo>
                  <a:cubicBezTo>
                    <a:pt x="120418" y="292517"/>
                    <a:pt x="47362" y="235939"/>
                    <a:pt x="12119" y="123448"/>
                  </a:cubicBezTo>
                  <a:cubicBezTo>
                    <a:pt x="-23028" y="10958"/>
                    <a:pt x="29455" y="1814"/>
                    <a:pt x="29455" y="181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7ED8D2E-696A-27A5-8C46-B99C2064496A}"/>
                </a:ext>
              </a:extLst>
            </p:cNvPr>
            <p:cNvSpPr/>
            <p:nvPr/>
          </p:nvSpPr>
          <p:spPr>
            <a:xfrm>
              <a:off x="5149840" y="5877689"/>
              <a:ext cx="130841" cy="292516"/>
            </a:xfrm>
            <a:custGeom>
              <a:avLst/>
              <a:gdLst>
                <a:gd name="connsiteX0" fmla="*/ 101386 w 130841"/>
                <a:gd name="connsiteY0" fmla="*/ 290703 h 292516"/>
                <a:gd name="connsiteX1" fmla="*/ 118722 w 130841"/>
                <a:gd name="connsiteY1" fmla="*/ 169069 h 292516"/>
                <a:gd name="connsiteX2" fmla="*/ 10423 w 130841"/>
                <a:gd name="connsiteY2" fmla="*/ 0 h 292516"/>
                <a:gd name="connsiteX3" fmla="*/ 17852 w 130841"/>
                <a:gd name="connsiteY3" fmla="*/ 200597 h 292516"/>
                <a:gd name="connsiteX4" fmla="*/ 101386 w 130841"/>
                <a:gd name="connsiteY4" fmla="*/ 290703 h 29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41" h="292516">
                  <a:moveTo>
                    <a:pt x="101386" y="290703"/>
                  </a:moveTo>
                  <a:cubicBezTo>
                    <a:pt x="101386" y="290703"/>
                    <a:pt x="153869" y="281559"/>
                    <a:pt x="118722" y="169069"/>
                  </a:cubicBezTo>
                  <a:cubicBezTo>
                    <a:pt x="83479" y="56578"/>
                    <a:pt x="10423" y="0"/>
                    <a:pt x="10423" y="0"/>
                  </a:cubicBezTo>
                  <a:cubicBezTo>
                    <a:pt x="10423" y="0"/>
                    <a:pt x="-17390" y="88106"/>
                    <a:pt x="17852" y="200597"/>
                  </a:cubicBezTo>
                  <a:cubicBezTo>
                    <a:pt x="53095" y="313087"/>
                    <a:pt x="101386" y="290703"/>
                    <a:pt x="101386" y="29070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C4B5449-90B8-809C-2735-6450666F48C1}"/>
                </a:ext>
              </a:extLst>
            </p:cNvPr>
            <p:cNvSpPr/>
            <p:nvPr/>
          </p:nvSpPr>
          <p:spPr>
            <a:xfrm>
              <a:off x="4748191" y="5804718"/>
              <a:ext cx="292533" cy="130849"/>
            </a:xfrm>
            <a:custGeom>
              <a:avLst/>
              <a:gdLst>
                <a:gd name="connsiteX0" fmla="*/ 1831 w 292533"/>
                <a:gd name="connsiteY0" fmla="*/ 101355 h 130849"/>
                <a:gd name="connsiteX1" fmla="*/ 91937 w 292533"/>
                <a:gd name="connsiteY1" fmla="*/ 17820 h 130849"/>
                <a:gd name="connsiteX2" fmla="*/ 292534 w 292533"/>
                <a:gd name="connsiteY2" fmla="*/ 10486 h 130849"/>
                <a:gd name="connsiteX3" fmla="*/ 123560 w 292533"/>
                <a:gd name="connsiteY3" fmla="*/ 118785 h 130849"/>
                <a:gd name="connsiteX4" fmla="*/ 1831 w 292533"/>
                <a:gd name="connsiteY4" fmla="*/ 101355 h 13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33" h="130849">
                  <a:moveTo>
                    <a:pt x="1831" y="101355"/>
                  </a:moveTo>
                  <a:cubicBezTo>
                    <a:pt x="1831" y="101355"/>
                    <a:pt x="-20648" y="52968"/>
                    <a:pt x="91937" y="17820"/>
                  </a:cubicBezTo>
                  <a:cubicBezTo>
                    <a:pt x="204427" y="-17422"/>
                    <a:pt x="292534" y="10486"/>
                    <a:pt x="292534" y="10486"/>
                  </a:cubicBezTo>
                  <a:cubicBezTo>
                    <a:pt x="292534" y="10486"/>
                    <a:pt x="236050" y="83543"/>
                    <a:pt x="123560" y="118785"/>
                  </a:cubicBezTo>
                  <a:cubicBezTo>
                    <a:pt x="10975" y="153837"/>
                    <a:pt x="1831" y="101355"/>
                    <a:pt x="1831" y="1013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A2F8007-0B27-E8D5-ACC7-47330ADA9AA3}"/>
                </a:ext>
              </a:extLst>
            </p:cNvPr>
            <p:cNvSpPr/>
            <p:nvPr/>
          </p:nvSpPr>
          <p:spPr>
            <a:xfrm>
              <a:off x="5222938" y="5637596"/>
              <a:ext cx="292440" cy="130903"/>
            </a:xfrm>
            <a:custGeom>
              <a:avLst/>
              <a:gdLst>
                <a:gd name="connsiteX0" fmla="*/ 290608 w 292440"/>
                <a:gd name="connsiteY0" fmla="*/ 29495 h 130903"/>
                <a:gd name="connsiteX1" fmla="*/ 168974 w 292440"/>
                <a:gd name="connsiteY1" fmla="*/ 12159 h 130903"/>
                <a:gd name="connsiteX2" fmla="*/ 0 w 292440"/>
                <a:gd name="connsiteY2" fmla="*/ 120459 h 130903"/>
                <a:gd name="connsiteX3" fmla="*/ 200597 w 292440"/>
                <a:gd name="connsiteY3" fmla="*/ 113124 h 130903"/>
                <a:gd name="connsiteX4" fmla="*/ 290608 w 292440"/>
                <a:gd name="connsiteY4" fmla="*/ 29495 h 13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40" h="130903">
                  <a:moveTo>
                    <a:pt x="290608" y="29495"/>
                  </a:moveTo>
                  <a:cubicBezTo>
                    <a:pt x="290608" y="29495"/>
                    <a:pt x="281464" y="-23083"/>
                    <a:pt x="168974" y="12159"/>
                  </a:cubicBezTo>
                  <a:cubicBezTo>
                    <a:pt x="56388" y="47402"/>
                    <a:pt x="0" y="120459"/>
                    <a:pt x="0" y="120459"/>
                  </a:cubicBezTo>
                  <a:cubicBezTo>
                    <a:pt x="0" y="120459"/>
                    <a:pt x="88011" y="148272"/>
                    <a:pt x="200597" y="113124"/>
                  </a:cubicBezTo>
                  <a:cubicBezTo>
                    <a:pt x="313087" y="77882"/>
                    <a:pt x="290608" y="29495"/>
                    <a:pt x="290608" y="2949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8E512B3-0884-4FC9-448F-501B19209A0F}"/>
                </a:ext>
              </a:extLst>
            </p:cNvPr>
            <p:cNvSpPr/>
            <p:nvPr/>
          </p:nvSpPr>
          <p:spPr>
            <a:xfrm>
              <a:off x="4773161" y="5580153"/>
              <a:ext cx="274039" cy="163240"/>
            </a:xfrm>
            <a:custGeom>
              <a:avLst/>
              <a:gdLst>
                <a:gd name="connsiteX0" fmla="*/ 4197 w 274039"/>
                <a:gd name="connsiteY0" fmla="*/ 20930 h 163240"/>
                <a:gd name="connsiteX1" fmla="*/ 126974 w 274039"/>
                <a:gd name="connsiteY1" fmla="*/ 25502 h 163240"/>
                <a:gd name="connsiteX2" fmla="*/ 274040 w 274039"/>
                <a:gd name="connsiteY2" fmla="*/ 162186 h 163240"/>
                <a:gd name="connsiteX3" fmla="*/ 78015 w 274039"/>
                <a:gd name="connsiteY3" fmla="*/ 119228 h 163240"/>
                <a:gd name="connsiteX4" fmla="*/ 4197 w 274039"/>
                <a:gd name="connsiteY4" fmla="*/ 20930 h 1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9" h="163240">
                  <a:moveTo>
                    <a:pt x="4197" y="20930"/>
                  </a:moveTo>
                  <a:cubicBezTo>
                    <a:pt x="4197" y="20930"/>
                    <a:pt x="22485" y="-29076"/>
                    <a:pt x="126974" y="25502"/>
                  </a:cubicBezTo>
                  <a:cubicBezTo>
                    <a:pt x="231463" y="80175"/>
                    <a:pt x="274040" y="162186"/>
                    <a:pt x="274040" y="162186"/>
                  </a:cubicBezTo>
                  <a:cubicBezTo>
                    <a:pt x="274040" y="162186"/>
                    <a:pt x="182409" y="173901"/>
                    <a:pt x="78015" y="119228"/>
                  </a:cubicBezTo>
                  <a:cubicBezTo>
                    <a:pt x="-26474" y="64554"/>
                    <a:pt x="4197" y="20930"/>
                    <a:pt x="4197" y="2093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782D76B-5FF9-40C9-E17B-7DAA64BBB8E7}"/>
                </a:ext>
              </a:extLst>
            </p:cNvPr>
            <p:cNvSpPr/>
            <p:nvPr/>
          </p:nvSpPr>
          <p:spPr>
            <a:xfrm>
              <a:off x="5216365" y="5829771"/>
              <a:ext cx="274039" cy="163256"/>
            </a:xfrm>
            <a:custGeom>
              <a:avLst/>
              <a:gdLst>
                <a:gd name="connsiteX0" fmla="*/ 269843 w 274039"/>
                <a:gd name="connsiteY0" fmla="*/ 142310 h 163256"/>
                <a:gd name="connsiteX1" fmla="*/ 196025 w 274039"/>
                <a:gd name="connsiteY1" fmla="*/ 44012 h 163256"/>
                <a:gd name="connsiteX2" fmla="*/ 0 w 274039"/>
                <a:gd name="connsiteY2" fmla="*/ 1054 h 163256"/>
                <a:gd name="connsiteX3" fmla="*/ 147066 w 274039"/>
                <a:gd name="connsiteY3" fmla="*/ 137643 h 163256"/>
                <a:gd name="connsiteX4" fmla="*/ 269843 w 274039"/>
                <a:gd name="connsiteY4" fmla="*/ 142310 h 1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39" h="163256">
                  <a:moveTo>
                    <a:pt x="269843" y="142310"/>
                  </a:moveTo>
                  <a:cubicBezTo>
                    <a:pt x="269843" y="142310"/>
                    <a:pt x="300514" y="98686"/>
                    <a:pt x="196025" y="44012"/>
                  </a:cubicBezTo>
                  <a:cubicBezTo>
                    <a:pt x="91630" y="-10661"/>
                    <a:pt x="0" y="1054"/>
                    <a:pt x="0" y="1054"/>
                  </a:cubicBezTo>
                  <a:cubicBezTo>
                    <a:pt x="0" y="1054"/>
                    <a:pt x="42577" y="83065"/>
                    <a:pt x="147066" y="137643"/>
                  </a:cubicBezTo>
                  <a:cubicBezTo>
                    <a:pt x="251555" y="192412"/>
                    <a:pt x="269843" y="142310"/>
                    <a:pt x="269843" y="14231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187760C-9CA1-6F36-9E89-956015E169C9}"/>
                </a:ext>
              </a:extLst>
            </p:cNvPr>
            <p:cNvSpPr/>
            <p:nvPr/>
          </p:nvSpPr>
          <p:spPr>
            <a:xfrm>
              <a:off x="4925402" y="5871211"/>
              <a:ext cx="163144" cy="274044"/>
            </a:xfrm>
            <a:custGeom>
              <a:avLst/>
              <a:gdLst>
                <a:gd name="connsiteX0" fmla="*/ 20930 w 163144"/>
                <a:gd name="connsiteY0" fmla="*/ 269843 h 274044"/>
                <a:gd name="connsiteX1" fmla="*/ 25502 w 163144"/>
                <a:gd name="connsiteY1" fmla="*/ 147066 h 274044"/>
                <a:gd name="connsiteX2" fmla="*/ 162090 w 163144"/>
                <a:gd name="connsiteY2" fmla="*/ 0 h 274044"/>
                <a:gd name="connsiteX3" fmla="*/ 119133 w 163144"/>
                <a:gd name="connsiteY3" fmla="*/ 196120 h 274044"/>
                <a:gd name="connsiteX4" fmla="*/ 20930 w 163144"/>
                <a:gd name="connsiteY4" fmla="*/ 269843 h 27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44" h="274044">
                  <a:moveTo>
                    <a:pt x="20930" y="269843"/>
                  </a:moveTo>
                  <a:cubicBezTo>
                    <a:pt x="20930" y="269843"/>
                    <a:pt x="-29076" y="251460"/>
                    <a:pt x="25502" y="147066"/>
                  </a:cubicBezTo>
                  <a:cubicBezTo>
                    <a:pt x="80175" y="42672"/>
                    <a:pt x="162090" y="0"/>
                    <a:pt x="162090" y="0"/>
                  </a:cubicBezTo>
                  <a:cubicBezTo>
                    <a:pt x="162090" y="0"/>
                    <a:pt x="173806" y="91630"/>
                    <a:pt x="119133" y="196120"/>
                  </a:cubicBezTo>
                  <a:cubicBezTo>
                    <a:pt x="64554" y="300514"/>
                    <a:pt x="20930" y="269843"/>
                    <a:pt x="20930" y="26984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E41FF52-EEA7-57CD-AD26-EB672F8DC5E2}"/>
                </a:ext>
              </a:extLst>
            </p:cNvPr>
            <p:cNvSpPr/>
            <p:nvPr/>
          </p:nvSpPr>
          <p:spPr>
            <a:xfrm>
              <a:off x="5174925" y="5427908"/>
              <a:ext cx="163282" cy="274044"/>
            </a:xfrm>
            <a:custGeom>
              <a:avLst/>
              <a:gdLst>
                <a:gd name="connsiteX0" fmla="*/ 142310 w 163282"/>
                <a:gd name="connsiteY0" fmla="*/ 4201 h 274044"/>
                <a:gd name="connsiteX1" fmla="*/ 44012 w 163282"/>
                <a:gd name="connsiteY1" fmla="*/ 77925 h 274044"/>
                <a:gd name="connsiteX2" fmla="*/ 1054 w 163282"/>
                <a:gd name="connsiteY2" fmla="*/ 274045 h 274044"/>
                <a:gd name="connsiteX3" fmla="*/ 137738 w 163282"/>
                <a:gd name="connsiteY3" fmla="*/ 126979 h 274044"/>
                <a:gd name="connsiteX4" fmla="*/ 142310 w 163282"/>
                <a:gd name="connsiteY4" fmla="*/ 4201 h 27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82" h="274044">
                  <a:moveTo>
                    <a:pt x="142310" y="4201"/>
                  </a:moveTo>
                  <a:cubicBezTo>
                    <a:pt x="142310" y="4201"/>
                    <a:pt x="98686" y="-26469"/>
                    <a:pt x="44012" y="77925"/>
                  </a:cubicBezTo>
                  <a:cubicBezTo>
                    <a:pt x="-10661" y="182319"/>
                    <a:pt x="1054" y="274045"/>
                    <a:pt x="1054" y="274045"/>
                  </a:cubicBezTo>
                  <a:cubicBezTo>
                    <a:pt x="1054" y="274045"/>
                    <a:pt x="82969" y="231468"/>
                    <a:pt x="137738" y="126979"/>
                  </a:cubicBezTo>
                  <a:cubicBezTo>
                    <a:pt x="192412" y="22585"/>
                    <a:pt x="142310" y="4201"/>
                    <a:pt x="142310" y="420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5" name="Graphic 470">
            <a:extLst>
              <a:ext uri="{FF2B5EF4-FFF2-40B4-BE49-F238E27FC236}">
                <a16:creationId xmlns:a16="http://schemas.microsoft.com/office/drawing/2014/main" id="{468F0D12-0739-3D9F-8A66-51CF920C817D}"/>
              </a:ext>
            </a:extLst>
          </p:cNvPr>
          <p:cNvGrpSpPr/>
          <p:nvPr/>
        </p:nvGrpSpPr>
        <p:grpSpPr>
          <a:xfrm>
            <a:off x="5501961" y="272450"/>
            <a:ext cx="968216" cy="543942"/>
            <a:chOff x="4200525" y="3161815"/>
            <a:chExt cx="968216" cy="543942"/>
          </a:xfrm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CC6FE7E-8349-546A-D180-92691894EF93}"/>
                </a:ext>
              </a:extLst>
            </p:cNvPr>
            <p:cNvSpPr/>
            <p:nvPr/>
          </p:nvSpPr>
          <p:spPr>
            <a:xfrm>
              <a:off x="4686204" y="3392709"/>
              <a:ext cx="189444" cy="164168"/>
            </a:xfrm>
            <a:custGeom>
              <a:avLst/>
              <a:gdLst>
                <a:gd name="connsiteX0" fmla="*/ 0 w 189444"/>
                <a:gd name="connsiteY0" fmla="*/ 0 h 164168"/>
                <a:gd name="connsiteX1" fmla="*/ 188309 w 189444"/>
                <a:gd name="connsiteY1" fmla="*/ 144875 h 164168"/>
                <a:gd name="connsiteX2" fmla="*/ 0 w 189444"/>
                <a:gd name="connsiteY2" fmla="*/ 0 h 16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444" h="164168">
                  <a:moveTo>
                    <a:pt x="0" y="0"/>
                  </a:moveTo>
                  <a:cubicBezTo>
                    <a:pt x="0" y="0"/>
                    <a:pt x="206502" y="74771"/>
                    <a:pt x="188309" y="144875"/>
                  </a:cubicBezTo>
                  <a:cubicBezTo>
                    <a:pt x="165926" y="2311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72533F7-CFD5-98D3-77E7-1C7CF288C71F}"/>
                </a:ext>
              </a:extLst>
            </p:cNvPr>
            <p:cNvSpPr/>
            <p:nvPr/>
          </p:nvSpPr>
          <p:spPr>
            <a:xfrm>
              <a:off x="4806600" y="3181073"/>
              <a:ext cx="192250" cy="180489"/>
            </a:xfrm>
            <a:custGeom>
              <a:avLst/>
              <a:gdLst>
                <a:gd name="connsiteX0" fmla="*/ 0 w 192250"/>
                <a:gd name="connsiteY0" fmla="*/ 180490 h 180489"/>
                <a:gd name="connsiteX1" fmla="*/ 187452 w 192250"/>
                <a:gd name="connsiteY1" fmla="*/ 10754 h 180489"/>
                <a:gd name="connsiteX2" fmla="*/ 0 w 192250"/>
                <a:gd name="connsiteY2" fmla="*/ 180490 h 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50" h="180489">
                  <a:moveTo>
                    <a:pt x="0" y="180490"/>
                  </a:moveTo>
                  <a:cubicBezTo>
                    <a:pt x="0" y="180490"/>
                    <a:pt x="227838" y="47616"/>
                    <a:pt x="187452" y="10754"/>
                  </a:cubicBezTo>
                  <a:cubicBezTo>
                    <a:pt x="118872" y="-52016"/>
                    <a:pt x="0" y="180490"/>
                    <a:pt x="0" y="18049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A5FBD8B-9F32-FA42-68EC-5234D01832BC}"/>
                </a:ext>
              </a:extLst>
            </p:cNvPr>
            <p:cNvSpPr/>
            <p:nvPr/>
          </p:nvSpPr>
          <p:spPr>
            <a:xfrm>
              <a:off x="4416697" y="3198862"/>
              <a:ext cx="98338" cy="308433"/>
            </a:xfrm>
            <a:custGeom>
              <a:avLst/>
              <a:gdLst>
                <a:gd name="connsiteX0" fmla="*/ 3950 w 98338"/>
                <a:gd name="connsiteY0" fmla="*/ 308433 h 308433"/>
                <a:gd name="connsiteX1" fmla="*/ 76340 w 98338"/>
                <a:gd name="connsiteY1" fmla="*/ 299 h 308433"/>
                <a:gd name="connsiteX2" fmla="*/ 3950 w 98338"/>
                <a:gd name="connsiteY2" fmla="*/ 308433 h 30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38" h="308433">
                  <a:moveTo>
                    <a:pt x="3950" y="308433"/>
                  </a:moveTo>
                  <a:cubicBezTo>
                    <a:pt x="3950" y="308433"/>
                    <a:pt x="153206" y="8872"/>
                    <a:pt x="76340" y="299"/>
                  </a:cubicBezTo>
                  <a:cubicBezTo>
                    <a:pt x="-25482" y="-11131"/>
                    <a:pt x="3950" y="308433"/>
                    <a:pt x="3950" y="3084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853B037-310A-9723-FE15-280A87F9DFA4}"/>
                </a:ext>
              </a:extLst>
            </p:cNvPr>
            <p:cNvSpPr/>
            <p:nvPr/>
          </p:nvSpPr>
          <p:spPr>
            <a:xfrm>
              <a:off x="4200525" y="3339465"/>
              <a:ext cx="800195" cy="352901"/>
            </a:xfrm>
            <a:custGeom>
              <a:avLst/>
              <a:gdLst>
                <a:gd name="connsiteX0" fmla="*/ 0 w 800195"/>
                <a:gd name="connsiteY0" fmla="*/ 352901 h 352901"/>
                <a:gd name="connsiteX1" fmla="*/ 800195 w 800195"/>
                <a:gd name="connsiteY1" fmla="*/ 0 h 3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0195" h="352901">
                  <a:moveTo>
                    <a:pt x="0" y="352901"/>
                  </a:moveTo>
                  <a:cubicBezTo>
                    <a:pt x="206502" y="97631"/>
                    <a:pt x="579120" y="2857"/>
                    <a:pt x="800195" y="0"/>
                  </a:cubicBezTo>
                </a:path>
              </a:pathLst>
            </a:custGeom>
            <a:noFill/>
            <a:ln w="19050" cap="rnd">
              <a:solidFill>
                <a:schemeClr val="accent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733050F-2E6B-3381-83B9-D8880210FD91}"/>
                </a:ext>
              </a:extLst>
            </p:cNvPr>
            <p:cNvSpPr/>
            <p:nvPr/>
          </p:nvSpPr>
          <p:spPr>
            <a:xfrm>
              <a:off x="4843557" y="3310279"/>
              <a:ext cx="325183" cy="69378"/>
            </a:xfrm>
            <a:custGeom>
              <a:avLst/>
              <a:gdLst>
                <a:gd name="connsiteX0" fmla="*/ 0 w 325183"/>
                <a:gd name="connsiteY0" fmla="*/ 43378 h 69378"/>
                <a:gd name="connsiteX1" fmla="*/ 325184 w 325183"/>
                <a:gd name="connsiteY1" fmla="*/ 40330 h 69378"/>
                <a:gd name="connsiteX2" fmla="*/ 0 w 325183"/>
                <a:gd name="connsiteY2" fmla="*/ 43378 h 6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83" h="69378">
                  <a:moveTo>
                    <a:pt x="0" y="43378"/>
                  </a:moveTo>
                  <a:cubicBezTo>
                    <a:pt x="0" y="43378"/>
                    <a:pt x="325565" y="-52158"/>
                    <a:pt x="325184" y="40330"/>
                  </a:cubicBezTo>
                  <a:cubicBezTo>
                    <a:pt x="324898" y="103862"/>
                    <a:pt x="0" y="43378"/>
                    <a:pt x="0" y="4337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1AEE53EA-D3E6-8F86-FFE8-6F23A9CAFF50}"/>
                </a:ext>
              </a:extLst>
            </p:cNvPr>
            <p:cNvSpPr/>
            <p:nvPr/>
          </p:nvSpPr>
          <p:spPr>
            <a:xfrm>
              <a:off x="4806600" y="3361563"/>
              <a:ext cx="212687" cy="150558"/>
            </a:xfrm>
            <a:custGeom>
              <a:avLst/>
              <a:gdLst>
                <a:gd name="connsiteX0" fmla="*/ 0 w 212687"/>
                <a:gd name="connsiteY0" fmla="*/ 0 h 150558"/>
                <a:gd name="connsiteX1" fmla="*/ 206216 w 212687"/>
                <a:gd name="connsiteY1" fmla="*/ 138303 h 150558"/>
                <a:gd name="connsiteX2" fmla="*/ 0 w 212687"/>
                <a:gd name="connsiteY2" fmla="*/ 0 h 1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87" h="150558">
                  <a:moveTo>
                    <a:pt x="0" y="0"/>
                  </a:moveTo>
                  <a:cubicBezTo>
                    <a:pt x="0" y="0"/>
                    <a:pt x="256223" y="75152"/>
                    <a:pt x="206216" y="138303"/>
                  </a:cubicBezTo>
                  <a:cubicBezTo>
                    <a:pt x="156210" y="20145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F088DB6-2D44-4D91-F099-FA49433BEB38}"/>
                </a:ext>
              </a:extLst>
            </p:cNvPr>
            <p:cNvSpPr/>
            <p:nvPr/>
          </p:nvSpPr>
          <p:spPr>
            <a:xfrm>
              <a:off x="4548949" y="3435857"/>
              <a:ext cx="210589" cy="198624"/>
            </a:xfrm>
            <a:custGeom>
              <a:avLst/>
              <a:gdLst>
                <a:gd name="connsiteX0" fmla="*/ 0 w 210589"/>
                <a:gd name="connsiteY0" fmla="*/ 0 h 198624"/>
                <a:gd name="connsiteX1" fmla="*/ 207836 w 210589"/>
                <a:gd name="connsiteY1" fmla="*/ 184880 h 198624"/>
                <a:gd name="connsiteX2" fmla="*/ 0 w 210589"/>
                <a:gd name="connsiteY2" fmla="*/ 0 h 1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589" h="198624">
                  <a:moveTo>
                    <a:pt x="0" y="0"/>
                  </a:moveTo>
                  <a:cubicBezTo>
                    <a:pt x="0" y="0"/>
                    <a:pt x="238696" y="109252"/>
                    <a:pt x="207836" y="184880"/>
                  </a:cubicBezTo>
                  <a:cubicBezTo>
                    <a:pt x="177070" y="26041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24920BA-C45F-EACB-E811-2F51EF1DAE0C}"/>
                </a:ext>
              </a:extLst>
            </p:cNvPr>
            <p:cNvSpPr/>
            <p:nvPr/>
          </p:nvSpPr>
          <p:spPr>
            <a:xfrm>
              <a:off x="4686204" y="3161815"/>
              <a:ext cx="130423" cy="230893"/>
            </a:xfrm>
            <a:custGeom>
              <a:avLst/>
              <a:gdLst>
                <a:gd name="connsiteX0" fmla="*/ 0 w 130423"/>
                <a:gd name="connsiteY0" fmla="*/ 230894 h 230893"/>
                <a:gd name="connsiteX1" fmla="*/ 123253 w 130423"/>
                <a:gd name="connsiteY1" fmla="*/ 5818 h 230893"/>
                <a:gd name="connsiteX2" fmla="*/ 0 w 130423"/>
                <a:gd name="connsiteY2" fmla="*/ 230894 h 2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23" h="230893">
                  <a:moveTo>
                    <a:pt x="0" y="230894"/>
                  </a:moveTo>
                  <a:cubicBezTo>
                    <a:pt x="0" y="230894"/>
                    <a:pt x="166497" y="31440"/>
                    <a:pt x="123253" y="5818"/>
                  </a:cubicBezTo>
                  <a:cubicBezTo>
                    <a:pt x="41053" y="-42950"/>
                    <a:pt x="0" y="230894"/>
                    <a:pt x="0" y="23089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0933CA7-3473-52E0-834C-245F0828DFFD}"/>
                </a:ext>
              </a:extLst>
            </p:cNvPr>
            <p:cNvSpPr/>
            <p:nvPr/>
          </p:nvSpPr>
          <p:spPr>
            <a:xfrm>
              <a:off x="4548949" y="3170002"/>
              <a:ext cx="112268" cy="265855"/>
            </a:xfrm>
            <a:custGeom>
              <a:avLst/>
              <a:gdLst>
                <a:gd name="connsiteX0" fmla="*/ 0 w 112268"/>
                <a:gd name="connsiteY0" fmla="*/ 265855 h 265855"/>
                <a:gd name="connsiteX1" fmla="*/ 99536 w 112268"/>
                <a:gd name="connsiteY1" fmla="*/ 7156 h 265855"/>
                <a:gd name="connsiteX2" fmla="*/ 0 w 112268"/>
                <a:gd name="connsiteY2" fmla="*/ 265855 h 2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68" h="265855">
                  <a:moveTo>
                    <a:pt x="0" y="265855"/>
                  </a:moveTo>
                  <a:cubicBezTo>
                    <a:pt x="0" y="265855"/>
                    <a:pt x="157258" y="44589"/>
                    <a:pt x="99536" y="7156"/>
                  </a:cubicBezTo>
                  <a:cubicBezTo>
                    <a:pt x="9811" y="-51137"/>
                    <a:pt x="0" y="265855"/>
                    <a:pt x="0" y="265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1A6D1EE5-BFD6-A321-73BF-9D693A0CE046}"/>
                </a:ext>
              </a:extLst>
            </p:cNvPr>
            <p:cNvSpPr/>
            <p:nvPr/>
          </p:nvSpPr>
          <p:spPr>
            <a:xfrm>
              <a:off x="4420647" y="3507295"/>
              <a:ext cx="232013" cy="198462"/>
            </a:xfrm>
            <a:custGeom>
              <a:avLst/>
              <a:gdLst>
                <a:gd name="connsiteX0" fmla="*/ 0 w 232013"/>
                <a:gd name="connsiteY0" fmla="*/ 0 h 198462"/>
                <a:gd name="connsiteX1" fmla="*/ 228028 w 232013"/>
                <a:gd name="connsiteY1" fmla="*/ 188881 h 198462"/>
                <a:gd name="connsiteX2" fmla="*/ 0 w 232013"/>
                <a:gd name="connsiteY2" fmla="*/ 0 h 19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013" h="198462">
                  <a:moveTo>
                    <a:pt x="0" y="0"/>
                  </a:moveTo>
                  <a:cubicBezTo>
                    <a:pt x="0" y="0"/>
                    <a:pt x="267557" y="128016"/>
                    <a:pt x="228028" y="188881"/>
                  </a:cubicBezTo>
                  <a:cubicBezTo>
                    <a:pt x="188500" y="2498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6" name="Graphic 466">
            <a:extLst>
              <a:ext uri="{FF2B5EF4-FFF2-40B4-BE49-F238E27FC236}">
                <a16:creationId xmlns:a16="http://schemas.microsoft.com/office/drawing/2014/main" id="{4D9F4700-AABB-3055-5811-0CA74D77D650}"/>
              </a:ext>
            </a:extLst>
          </p:cNvPr>
          <p:cNvSpPr/>
          <p:nvPr/>
        </p:nvSpPr>
        <p:spPr>
          <a:xfrm rot="1307248">
            <a:off x="5390062" y="5777779"/>
            <a:ext cx="707959" cy="634029"/>
          </a:xfrm>
          <a:custGeom>
            <a:avLst/>
            <a:gdLst>
              <a:gd name="connsiteX0" fmla="*/ 866613 w 956655"/>
              <a:gd name="connsiteY0" fmla="*/ 292934 h 856754"/>
              <a:gd name="connsiteX1" fmla="*/ 855849 w 956655"/>
              <a:gd name="connsiteY1" fmla="*/ 151964 h 856754"/>
              <a:gd name="connsiteX2" fmla="*/ 764600 w 956655"/>
              <a:gd name="connsiteY2" fmla="*/ 267217 h 856754"/>
              <a:gd name="connsiteX3" fmla="*/ 486375 w 956655"/>
              <a:gd name="connsiteY3" fmla="*/ 389041 h 856754"/>
              <a:gd name="connsiteX4" fmla="*/ 297018 w 956655"/>
              <a:gd name="connsiteY4" fmla="*/ 151488 h 856754"/>
              <a:gd name="connsiteX5" fmla="*/ 270062 w 956655"/>
              <a:gd name="connsiteY5" fmla="*/ 6994 h 856754"/>
              <a:gd name="connsiteX6" fmla="*/ 194719 w 956655"/>
              <a:gd name="connsiteY6" fmla="*/ 126628 h 856754"/>
              <a:gd name="connsiteX7" fmla="*/ 88325 w 956655"/>
              <a:gd name="connsiteY7" fmla="*/ 143773 h 856754"/>
              <a:gd name="connsiteX8" fmla="*/ 179955 w 956655"/>
              <a:gd name="connsiteY8" fmla="*/ 195493 h 856754"/>
              <a:gd name="connsiteX9" fmla="*/ 388839 w 956655"/>
              <a:gd name="connsiteY9" fmla="*/ 431713 h 856754"/>
              <a:gd name="connsiteX10" fmla="*/ 180432 w 956655"/>
              <a:gd name="connsiteY10" fmla="*/ 522963 h 856754"/>
              <a:gd name="connsiteX11" fmla="*/ 18316 w 956655"/>
              <a:gd name="connsiteY11" fmla="*/ 461622 h 856754"/>
              <a:gd name="connsiteX12" fmla="*/ 122710 w 956655"/>
              <a:gd name="connsiteY12" fmla="*/ 572017 h 856754"/>
              <a:gd name="connsiteX13" fmla="*/ 137950 w 956655"/>
              <a:gd name="connsiteY13" fmla="*/ 725083 h 856754"/>
              <a:gd name="connsiteX14" fmla="*/ 209673 w 956655"/>
              <a:gd name="connsiteY14" fmla="*/ 601925 h 856754"/>
              <a:gd name="connsiteX15" fmla="*/ 456847 w 956655"/>
              <a:gd name="connsiteY15" fmla="*/ 508485 h 856754"/>
              <a:gd name="connsiteX16" fmla="*/ 631917 w 956655"/>
              <a:gd name="connsiteY16" fmla="*/ 706414 h 856754"/>
              <a:gd name="connsiteX17" fmla="*/ 637918 w 956655"/>
              <a:gd name="connsiteY17" fmla="*/ 848813 h 856754"/>
              <a:gd name="connsiteX18" fmla="*/ 722880 w 956655"/>
              <a:gd name="connsiteY18" fmla="*/ 720511 h 856754"/>
              <a:gd name="connsiteX19" fmla="*/ 866708 w 956655"/>
              <a:gd name="connsiteY19" fmla="*/ 671553 h 856754"/>
              <a:gd name="connsiteX20" fmla="*/ 694591 w 956655"/>
              <a:gd name="connsiteY20" fmla="*/ 650217 h 856754"/>
              <a:gd name="connsiteX21" fmla="*/ 552669 w 956655"/>
              <a:gd name="connsiteY21" fmla="*/ 472195 h 856754"/>
              <a:gd name="connsiteX22" fmla="*/ 847563 w 956655"/>
              <a:gd name="connsiteY22" fmla="*/ 360752 h 856754"/>
              <a:gd name="connsiteX23" fmla="*/ 952719 w 956655"/>
              <a:gd name="connsiteY23" fmla="*/ 357704 h 856754"/>
              <a:gd name="connsiteX24" fmla="*/ 866613 w 956655"/>
              <a:gd name="connsiteY24" fmla="*/ 292934 h 8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6655" h="856754">
                <a:moveTo>
                  <a:pt x="866613" y="292934"/>
                </a:moveTo>
                <a:cubicBezTo>
                  <a:pt x="866613" y="292934"/>
                  <a:pt x="962625" y="160727"/>
                  <a:pt x="855849" y="151964"/>
                </a:cubicBezTo>
                <a:cubicBezTo>
                  <a:pt x="749074" y="143201"/>
                  <a:pt x="764600" y="267217"/>
                  <a:pt x="764600" y="267217"/>
                </a:cubicBezTo>
                <a:lnTo>
                  <a:pt x="486375" y="389041"/>
                </a:lnTo>
                <a:lnTo>
                  <a:pt x="297018" y="151488"/>
                </a:lnTo>
                <a:cubicBezTo>
                  <a:pt x="297018" y="151488"/>
                  <a:pt x="368646" y="49094"/>
                  <a:pt x="270062" y="6994"/>
                </a:cubicBezTo>
                <a:cubicBezTo>
                  <a:pt x="171573" y="-35107"/>
                  <a:pt x="194719" y="126628"/>
                  <a:pt x="194719" y="126628"/>
                </a:cubicBezTo>
                <a:cubicBezTo>
                  <a:pt x="194719" y="126628"/>
                  <a:pt x="102041" y="61953"/>
                  <a:pt x="88325" y="143773"/>
                </a:cubicBezTo>
                <a:cubicBezTo>
                  <a:pt x="74704" y="225497"/>
                  <a:pt x="179955" y="195493"/>
                  <a:pt x="179955" y="195493"/>
                </a:cubicBezTo>
                <a:lnTo>
                  <a:pt x="388839" y="431713"/>
                </a:lnTo>
                <a:lnTo>
                  <a:pt x="180432" y="522963"/>
                </a:lnTo>
                <a:cubicBezTo>
                  <a:pt x="180432" y="522963"/>
                  <a:pt x="93183" y="361990"/>
                  <a:pt x="18316" y="461622"/>
                </a:cubicBezTo>
                <a:cubicBezTo>
                  <a:pt x="-56646" y="561158"/>
                  <a:pt x="122710" y="572017"/>
                  <a:pt x="122710" y="572017"/>
                </a:cubicBezTo>
                <a:cubicBezTo>
                  <a:pt x="122710" y="572017"/>
                  <a:pt x="-2353" y="703938"/>
                  <a:pt x="137950" y="725083"/>
                </a:cubicBezTo>
                <a:cubicBezTo>
                  <a:pt x="278349" y="746229"/>
                  <a:pt x="209673" y="601925"/>
                  <a:pt x="209673" y="601925"/>
                </a:cubicBezTo>
                <a:lnTo>
                  <a:pt x="456847" y="508485"/>
                </a:lnTo>
                <a:lnTo>
                  <a:pt x="631917" y="706414"/>
                </a:lnTo>
                <a:cubicBezTo>
                  <a:pt x="631917" y="706414"/>
                  <a:pt x="503805" y="802045"/>
                  <a:pt x="637918" y="848813"/>
                </a:cubicBezTo>
                <a:cubicBezTo>
                  <a:pt x="771934" y="895581"/>
                  <a:pt x="722880" y="720511"/>
                  <a:pt x="722880" y="720511"/>
                </a:cubicBezTo>
                <a:cubicBezTo>
                  <a:pt x="722880" y="720511"/>
                  <a:pt x="886615" y="794521"/>
                  <a:pt x="866708" y="671553"/>
                </a:cubicBezTo>
                <a:cubicBezTo>
                  <a:pt x="846896" y="548585"/>
                  <a:pt x="694591" y="650217"/>
                  <a:pt x="694591" y="650217"/>
                </a:cubicBezTo>
                <a:lnTo>
                  <a:pt x="552669" y="472195"/>
                </a:lnTo>
                <a:lnTo>
                  <a:pt x="847563" y="360752"/>
                </a:lnTo>
                <a:cubicBezTo>
                  <a:pt x="847563" y="360752"/>
                  <a:pt x="926620" y="436381"/>
                  <a:pt x="952719" y="357704"/>
                </a:cubicBezTo>
                <a:cubicBezTo>
                  <a:pt x="978817" y="279028"/>
                  <a:pt x="866613" y="292934"/>
                  <a:pt x="866613" y="29293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7" name="Graphic 17">
            <a:extLst>
              <a:ext uri="{FF2B5EF4-FFF2-40B4-BE49-F238E27FC236}">
                <a16:creationId xmlns:a16="http://schemas.microsoft.com/office/drawing/2014/main" id="{F6D942F4-742D-09F6-6368-6169627260F6}"/>
              </a:ext>
            </a:extLst>
          </p:cNvPr>
          <p:cNvGrpSpPr/>
          <p:nvPr/>
        </p:nvGrpSpPr>
        <p:grpSpPr>
          <a:xfrm flipH="1">
            <a:off x="11304239" y="6130316"/>
            <a:ext cx="669446" cy="662996"/>
            <a:chOff x="353369" y="5936295"/>
            <a:chExt cx="669446" cy="662996"/>
          </a:xfrm>
        </p:grpSpPr>
        <p:grpSp>
          <p:nvGrpSpPr>
            <p:cNvPr id="328" name="Graphic 17">
              <a:extLst>
                <a:ext uri="{FF2B5EF4-FFF2-40B4-BE49-F238E27FC236}">
                  <a16:creationId xmlns:a16="http://schemas.microsoft.com/office/drawing/2014/main" id="{D5D4DD97-809F-9B28-5FEC-E495969DA086}"/>
                </a:ext>
              </a:extLst>
            </p:cNvPr>
            <p:cNvGrpSpPr/>
            <p:nvPr/>
          </p:nvGrpSpPr>
          <p:grpSpPr>
            <a:xfrm>
              <a:off x="366743" y="5957569"/>
              <a:ext cx="656072" cy="641722"/>
              <a:chOff x="366743" y="5957569"/>
              <a:chExt cx="656072" cy="641722"/>
            </a:xfrm>
          </p:grpSpPr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329E71E-862B-58B3-0BC6-243A22F6DE0B}"/>
                  </a:ext>
                </a:extLst>
              </p:cNvPr>
              <p:cNvSpPr/>
              <p:nvPr/>
            </p:nvSpPr>
            <p:spPr>
              <a:xfrm>
                <a:off x="955304" y="6125606"/>
                <a:ext cx="67511" cy="67520"/>
              </a:xfrm>
              <a:custGeom>
                <a:avLst/>
                <a:gdLst>
                  <a:gd name="connsiteX0" fmla="*/ 6961 w 67511"/>
                  <a:gd name="connsiteY0" fmla="*/ 13252 h 67520"/>
                  <a:gd name="connsiteX1" fmla="*/ 22720 w 67511"/>
                  <a:gd name="connsiteY1" fmla="*/ 65644 h 67520"/>
                  <a:gd name="connsiteX2" fmla="*/ 60597 w 67511"/>
                  <a:gd name="connsiteY2" fmla="*/ 54240 h 67520"/>
                  <a:gd name="connsiteX3" fmla="*/ 44838 w 67511"/>
                  <a:gd name="connsiteY3" fmla="*/ 1847 h 67520"/>
                  <a:gd name="connsiteX4" fmla="*/ 6961 w 67511"/>
                  <a:gd name="connsiteY4" fmla="*/ 13252 h 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11" h="67520">
                    <a:moveTo>
                      <a:pt x="6961" y="13252"/>
                    </a:moveTo>
                    <a:cubicBezTo>
                      <a:pt x="-7002" y="31707"/>
                      <a:pt x="947" y="57903"/>
                      <a:pt x="22720" y="65644"/>
                    </a:cubicBezTo>
                    <a:cubicBezTo>
                      <a:pt x="36267" y="70483"/>
                      <a:pt x="51957" y="65713"/>
                      <a:pt x="60597" y="54240"/>
                    </a:cubicBezTo>
                    <a:cubicBezTo>
                      <a:pt x="74490" y="35785"/>
                      <a:pt x="66542" y="9519"/>
                      <a:pt x="44838" y="1847"/>
                    </a:cubicBezTo>
                    <a:cubicBezTo>
                      <a:pt x="31291" y="-2922"/>
                      <a:pt x="15600" y="1778"/>
                      <a:pt x="6961" y="13252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5" name="Graphic 17">
                <a:extLst>
                  <a:ext uri="{FF2B5EF4-FFF2-40B4-BE49-F238E27FC236}">
                    <a16:creationId xmlns:a16="http://schemas.microsoft.com/office/drawing/2014/main" id="{B5A80DAB-7441-2FD6-5DCB-8CD61241BFFC}"/>
                  </a:ext>
                </a:extLst>
              </p:cNvPr>
              <p:cNvGrpSpPr/>
              <p:nvPr/>
            </p:nvGrpSpPr>
            <p:grpSpPr>
              <a:xfrm>
                <a:off x="601224" y="6235399"/>
                <a:ext cx="346088" cy="363891"/>
                <a:chOff x="601224" y="6235399"/>
                <a:chExt cx="346088" cy="363891"/>
              </a:xfrm>
            </p:grpSpPr>
            <p:grpSp>
              <p:nvGrpSpPr>
                <p:cNvPr id="385" name="Graphic 17">
                  <a:extLst>
                    <a:ext uri="{FF2B5EF4-FFF2-40B4-BE49-F238E27FC236}">
                      <a16:creationId xmlns:a16="http://schemas.microsoft.com/office/drawing/2014/main" id="{61C80CCE-534F-D24B-BFC1-A12454D327EE}"/>
                    </a:ext>
                  </a:extLst>
                </p:cNvPr>
                <p:cNvGrpSpPr/>
                <p:nvPr/>
              </p:nvGrpSpPr>
              <p:grpSpPr>
                <a:xfrm>
                  <a:off x="667345" y="6235399"/>
                  <a:ext cx="279966" cy="156710"/>
                  <a:chOff x="667345" y="6235399"/>
                  <a:chExt cx="279966" cy="156710"/>
                </a:xfrm>
              </p:grpSpPr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966A870A-3A74-6785-6255-4EA59D0597ED}"/>
                      </a:ext>
                    </a:extLst>
                  </p:cNvPr>
                  <p:cNvSpPr/>
                  <p:nvPr/>
                </p:nvSpPr>
                <p:spPr>
                  <a:xfrm>
                    <a:off x="667345" y="6235399"/>
                    <a:ext cx="279966" cy="156710"/>
                  </a:xfrm>
                  <a:custGeom>
                    <a:avLst/>
                    <a:gdLst>
                      <a:gd name="connsiteX0" fmla="*/ 21276 w 279966"/>
                      <a:gd name="connsiteY0" fmla="*/ 90911 h 156710"/>
                      <a:gd name="connsiteX1" fmla="*/ 200019 w 279966"/>
                      <a:gd name="connsiteY1" fmla="*/ 433 h 156710"/>
                      <a:gd name="connsiteX2" fmla="*/ 274322 w 279966"/>
                      <a:gd name="connsiteY2" fmla="*/ 61051 h 156710"/>
                      <a:gd name="connsiteX3" fmla="*/ 243149 w 279966"/>
                      <a:gd name="connsiteY3" fmla="*/ 147589 h 156710"/>
                      <a:gd name="connsiteX4" fmla="*/ 16783 w 279966"/>
                      <a:gd name="connsiteY4" fmla="*/ 125539 h 156710"/>
                      <a:gd name="connsiteX5" fmla="*/ 21276 w 279966"/>
                      <a:gd name="connsiteY5" fmla="*/ 90911 h 156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66" h="156710">
                        <a:moveTo>
                          <a:pt x="21276" y="90911"/>
                        </a:moveTo>
                        <a:cubicBezTo>
                          <a:pt x="21276" y="90911"/>
                          <a:pt x="118250" y="5894"/>
                          <a:pt x="200019" y="433"/>
                        </a:cubicBezTo>
                        <a:cubicBezTo>
                          <a:pt x="281856" y="-5027"/>
                          <a:pt x="287939" y="42596"/>
                          <a:pt x="274322" y="61051"/>
                        </a:cubicBezTo>
                        <a:cubicBezTo>
                          <a:pt x="252273" y="90980"/>
                          <a:pt x="284068" y="123466"/>
                          <a:pt x="243149" y="147589"/>
                        </a:cubicBezTo>
                        <a:cubicBezTo>
                          <a:pt x="186541" y="180904"/>
                          <a:pt x="49062" y="111163"/>
                          <a:pt x="16783" y="125539"/>
                        </a:cubicBezTo>
                        <a:cubicBezTo>
                          <a:pt x="-15427" y="139847"/>
                          <a:pt x="5931" y="98445"/>
                          <a:pt x="21276" y="9091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DE89AF88-112D-637E-993E-056E40D8188B}"/>
                      </a:ext>
                    </a:extLst>
                  </p:cNvPr>
                  <p:cNvSpPr/>
                  <p:nvPr/>
                </p:nvSpPr>
                <p:spPr>
                  <a:xfrm>
                    <a:off x="848492" y="6252826"/>
                    <a:ext cx="74458" cy="17791"/>
                  </a:xfrm>
                  <a:custGeom>
                    <a:avLst/>
                    <a:gdLst>
                      <a:gd name="connsiteX0" fmla="*/ 16936 w 74458"/>
                      <a:gd name="connsiteY0" fmla="*/ 15561 h 17791"/>
                      <a:gd name="connsiteX1" fmla="*/ 2 w 74458"/>
                      <a:gd name="connsiteY1" fmla="*/ 7405 h 17791"/>
                      <a:gd name="connsiteX2" fmla="*/ 17282 w 74458"/>
                      <a:gd name="connsiteY2" fmla="*/ 9 h 17791"/>
                      <a:gd name="connsiteX3" fmla="*/ 34216 w 74458"/>
                      <a:gd name="connsiteY3" fmla="*/ 8165 h 17791"/>
                      <a:gd name="connsiteX4" fmla="*/ 16936 w 74458"/>
                      <a:gd name="connsiteY4" fmla="*/ 15561 h 17791"/>
                      <a:gd name="connsiteX5" fmla="*/ 74444 w 74458"/>
                      <a:gd name="connsiteY5" fmla="*/ 12935 h 17791"/>
                      <a:gd name="connsiteX6" fmla="*/ 61725 w 74458"/>
                      <a:gd name="connsiteY6" fmla="*/ 5539 h 17791"/>
                      <a:gd name="connsiteX7" fmla="*/ 47763 w 74458"/>
                      <a:gd name="connsiteY7" fmla="*/ 10239 h 17791"/>
                      <a:gd name="connsiteX8" fmla="*/ 60412 w 74458"/>
                      <a:gd name="connsiteY8" fmla="*/ 17635 h 17791"/>
                      <a:gd name="connsiteX9" fmla="*/ 74444 w 74458"/>
                      <a:gd name="connsiteY9" fmla="*/ 12935 h 17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58" h="17791">
                        <a:moveTo>
                          <a:pt x="16936" y="15561"/>
                        </a:moveTo>
                        <a:cubicBezTo>
                          <a:pt x="7467" y="15354"/>
                          <a:pt x="-136" y="11760"/>
                          <a:pt x="2" y="7405"/>
                        </a:cubicBezTo>
                        <a:cubicBezTo>
                          <a:pt x="71" y="3120"/>
                          <a:pt x="7812" y="-198"/>
                          <a:pt x="17282" y="9"/>
                        </a:cubicBezTo>
                        <a:cubicBezTo>
                          <a:pt x="26751" y="217"/>
                          <a:pt x="34354" y="3880"/>
                          <a:pt x="34216" y="8165"/>
                        </a:cubicBezTo>
                        <a:cubicBezTo>
                          <a:pt x="34147" y="12451"/>
                          <a:pt x="26405" y="15768"/>
                          <a:pt x="16936" y="15561"/>
                        </a:cubicBezTo>
                        <a:close/>
                        <a:moveTo>
                          <a:pt x="74444" y="12935"/>
                        </a:moveTo>
                        <a:cubicBezTo>
                          <a:pt x="74789" y="9617"/>
                          <a:pt x="69052" y="6299"/>
                          <a:pt x="61725" y="5539"/>
                        </a:cubicBezTo>
                        <a:cubicBezTo>
                          <a:pt x="54330" y="4778"/>
                          <a:pt x="48109" y="6921"/>
                          <a:pt x="47763" y="10239"/>
                        </a:cubicBezTo>
                        <a:cubicBezTo>
                          <a:pt x="47418" y="13557"/>
                          <a:pt x="53086" y="16874"/>
                          <a:pt x="60412" y="17635"/>
                        </a:cubicBezTo>
                        <a:cubicBezTo>
                          <a:pt x="67877" y="18395"/>
                          <a:pt x="74098" y="16321"/>
                          <a:pt x="74444" y="12935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6" name="Graphic 17">
                  <a:extLst>
                    <a:ext uri="{FF2B5EF4-FFF2-40B4-BE49-F238E27FC236}">
                      <a16:creationId xmlns:a16="http://schemas.microsoft.com/office/drawing/2014/main" id="{0ACCBD56-CF52-384F-E17B-B49F6036D2A2}"/>
                    </a:ext>
                  </a:extLst>
                </p:cNvPr>
                <p:cNvGrpSpPr/>
                <p:nvPr/>
              </p:nvGrpSpPr>
              <p:grpSpPr>
                <a:xfrm>
                  <a:off x="601224" y="6325744"/>
                  <a:ext cx="157840" cy="273546"/>
                  <a:chOff x="601224" y="6325744"/>
                  <a:chExt cx="157840" cy="273546"/>
                </a:xfrm>
              </p:grpSpPr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1C8A6470-2816-4FD8-FE98-53CA99B31E2F}"/>
                      </a:ext>
                    </a:extLst>
                  </p:cNvPr>
                  <p:cNvSpPr/>
                  <p:nvPr/>
                </p:nvSpPr>
                <p:spPr>
                  <a:xfrm>
                    <a:off x="601224" y="6325744"/>
                    <a:ext cx="157840" cy="273546"/>
                  </a:xfrm>
                  <a:custGeom>
                    <a:avLst/>
                    <a:gdLst>
                      <a:gd name="connsiteX0" fmla="*/ 52907 w 157840"/>
                      <a:gd name="connsiteY0" fmla="*/ 18951 h 273546"/>
                      <a:gd name="connsiteX1" fmla="*/ 156102 w 157840"/>
                      <a:gd name="connsiteY1" fmla="*/ 190644 h 273546"/>
                      <a:gd name="connsiteX2" fmla="*/ 101083 w 157840"/>
                      <a:gd name="connsiteY2" fmla="*/ 269164 h 273546"/>
                      <a:gd name="connsiteX3" fmla="*/ 12541 w 157840"/>
                      <a:gd name="connsiteY3" fmla="*/ 244350 h 273546"/>
                      <a:gd name="connsiteX4" fmla="*/ 18070 w 157840"/>
                      <a:gd name="connsiteY4" fmla="*/ 17016 h 273546"/>
                      <a:gd name="connsiteX5" fmla="*/ 52907 w 157840"/>
                      <a:gd name="connsiteY5" fmla="*/ 18951 h 27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840" h="273546">
                        <a:moveTo>
                          <a:pt x="52907" y="18951"/>
                        </a:moveTo>
                        <a:cubicBezTo>
                          <a:pt x="52907" y="18951"/>
                          <a:pt x="144766" y="109498"/>
                          <a:pt x="156102" y="190644"/>
                        </a:cubicBezTo>
                        <a:cubicBezTo>
                          <a:pt x="167438" y="271859"/>
                          <a:pt x="120367" y="281398"/>
                          <a:pt x="101083" y="269164"/>
                        </a:cubicBezTo>
                        <a:cubicBezTo>
                          <a:pt x="69634" y="249326"/>
                          <a:pt x="39497" y="283402"/>
                          <a:pt x="12541" y="244350"/>
                        </a:cubicBezTo>
                        <a:cubicBezTo>
                          <a:pt x="-24784" y="190367"/>
                          <a:pt x="34728" y="48189"/>
                          <a:pt x="18070" y="17016"/>
                        </a:cubicBezTo>
                        <a:cubicBezTo>
                          <a:pt x="1413" y="-14088"/>
                          <a:pt x="44267" y="4159"/>
                          <a:pt x="52907" y="1895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9580E1BA-DC8B-58C9-3229-716CC71ACE6F}"/>
                      </a:ext>
                    </a:extLst>
                  </p:cNvPr>
                  <p:cNvSpPr/>
                  <p:nvPr/>
                </p:nvSpPr>
                <p:spPr>
                  <a:xfrm>
                    <a:off x="724720" y="6499381"/>
                    <a:ext cx="15652" cy="74584"/>
                  </a:xfrm>
                  <a:custGeom>
                    <a:avLst/>
                    <a:gdLst>
                      <a:gd name="connsiteX0" fmla="*/ 51 w 15652"/>
                      <a:gd name="connsiteY0" fmla="*/ 17491 h 74584"/>
                      <a:gd name="connsiteX1" fmla="*/ 6962 w 15652"/>
                      <a:gd name="connsiteY1" fmla="*/ 4 h 74584"/>
                      <a:gd name="connsiteX2" fmla="*/ 15602 w 15652"/>
                      <a:gd name="connsiteY2" fmla="*/ 16731 h 74584"/>
                      <a:gd name="connsiteX3" fmla="*/ 8690 w 15652"/>
                      <a:gd name="connsiteY3" fmla="*/ 34218 h 74584"/>
                      <a:gd name="connsiteX4" fmla="*/ 51 w 15652"/>
                      <a:gd name="connsiteY4" fmla="*/ 17491 h 74584"/>
                      <a:gd name="connsiteX5" fmla="*/ 6824 w 15652"/>
                      <a:gd name="connsiteY5" fmla="*/ 74584 h 74584"/>
                      <a:gd name="connsiteX6" fmla="*/ 13252 w 15652"/>
                      <a:gd name="connsiteY6" fmla="*/ 61382 h 74584"/>
                      <a:gd name="connsiteX7" fmla="*/ 7585 w 15652"/>
                      <a:gd name="connsiteY7" fmla="*/ 47835 h 74584"/>
                      <a:gd name="connsiteX8" fmla="*/ 1156 w 15652"/>
                      <a:gd name="connsiteY8" fmla="*/ 61037 h 74584"/>
                      <a:gd name="connsiteX9" fmla="*/ 6824 w 15652"/>
                      <a:gd name="connsiteY9" fmla="*/ 74584 h 7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652" h="74584">
                        <a:moveTo>
                          <a:pt x="51" y="17491"/>
                        </a:moveTo>
                        <a:cubicBezTo>
                          <a:pt x="-433" y="8022"/>
                          <a:pt x="2608" y="212"/>
                          <a:pt x="6962" y="4"/>
                        </a:cubicBezTo>
                        <a:cubicBezTo>
                          <a:pt x="11248" y="-203"/>
                          <a:pt x="15119" y="7262"/>
                          <a:pt x="15602" y="16731"/>
                        </a:cubicBezTo>
                        <a:cubicBezTo>
                          <a:pt x="16086" y="26200"/>
                          <a:pt x="12976" y="34011"/>
                          <a:pt x="8690" y="34218"/>
                        </a:cubicBezTo>
                        <a:cubicBezTo>
                          <a:pt x="4405" y="34426"/>
                          <a:pt x="534" y="26892"/>
                          <a:pt x="51" y="17491"/>
                        </a:cubicBezTo>
                        <a:close/>
                        <a:moveTo>
                          <a:pt x="6824" y="74584"/>
                        </a:moveTo>
                        <a:cubicBezTo>
                          <a:pt x="10142" y="74653"/>
                          <a:pt x="13045" y="68778"/>
                          <a:pt x="13252" y="61382"/>
                        </a:cubicBezTo>
                        <a:cubicBezTo>
                          <a:pt x="13460" y="53987"/>
                          <a:pt x="10902" y="47904"/>
                          <a:pt x="7585" y="47835"/>
                        </a:cubicBezTo>
                        <a:cubicBezTo>
                          <a:pt x="4267" y="47766"/>
                          <a:pt x="1364" y="53641"/>
                          <a:pt x="1156" y="61037"/>
                        </a:cubicBezTo>
                        <a:cubicBezTo>
                          <a:pt x="880" y="68432"/>
                          <a:pt x="3437" y="74515"/>
                          <a:pt x="6824" y="74584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6" name="Graphic 17">
                <a:extLst>
                  <a:ext uri="{FF2B5EF4-FFF2-40B4-BE49-F238E27FC236}">
                    <a16:creationId xmlns:a16="http://schemas.microsoft.com/office/drawing/2014/main" id="{5A09B6F3-AF18-5DC0-C43C-CA35A5C52425}"/>
                  </a:ext>
                </a:extLst>
              </p:cNvPr>
              <p:cNvGrpSpPr/>
              <p:nvPr/>
            </p:nvGrpSpPr>
            <p:grpSpPr>
              <a:xfrm>
                <a:off x="366743" y="6001108"/>
                <a:ext cx="427358" cy="303699"/>
                <a:chOff x="366743" y="6001108"/>
                <a:chExt cx="427358" cy="303699"/>
              </a:xfrm>
            </p:grpSpPr>
            <p:grpSp>
              <p:nvGrpSpPr>
                <p:cNvPr id="379" name="Graphic 17">
                  <a:extLst>
                    <a:ext uri="{FF2B5EF4-FFF2-40B4-BE49-F238E27FC236}">
                      <a16:creationId xmlns:a16="http://schemas.microsoft.com/office/drawing/2014/main" id="{D335C7FD-D35C-CE6A-1C22-A70E1E9D4140}"/>
                    </a:ext>
                  </a:extLst>
                </p:cNvPr>
                <p:cNvGrpSpPr/>
                <p:nvPr/>
              </p:nvGrpSpPr>
              <p:grpSpPr>
                <a:xfrm>
                  <a:off x="588086" y="6001108"/>
                  <a:ext cx="206015" cy="246391"/>
                  <a:chOff x="588086" y="6001108"/>
                  <a:chExt cx="206015" cy="246391"/>
                </a:xfrm>
              </p:grpSpPr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id="{5A475329-4D9C-BA00-2A0F-057146408610}"/>
                      </a:ext>
                    </a:extLst>
                  </p:cNvPr>
                  <p:cNvSpPr/>
                  <p:nvPr/>
                </p:nvSpPr>
                <p:spPr>
                  <a:xfrm>
                    <a:off x="588086" y="6001108"/>
                    <a:ext cx="206015" cy="246391"/>
                  </a:xfrm>
                  <a:custGeom>
                    <a:avLst/>
                    <a:gdLst>
                      <a:gd name="connsiteX0" fmla="*/ 41230 w 206015"/>
                      <a:gd name="connsiteY0" fmla="*/ 237282 h 246391"/>
                      <a:gd name="connsiteX1" fmla="*/ 192118 w 206015"/>
                      <a:gd name="connsiteY1" fmla="*/ 105471 h 246391"/>
                      <a:gd name="connsiteX2" fmla="*/ 163779 w 206015"/>
                      <a:gd name="connsiteY2" fmla="*/ 13888 h 246391"/>
                      <a:gd name="connsiteX3" fmla="*/ 71850 w 206015"/>
                      <a:gd name="connsiteY3" fmla="*/ 10363 h 246391"/>
                      <a:gd name="connsiteX4" fmla="*/ 7431 w 206015"/>
                      <a:gd name="connsiteY4" fmla="*/ 228435 h 246391"/>
                      <a:gd name="connsiteX5" fmla="*/ 41230 w 206015"/>
                      <a:gd name="connsiteY5" fmla="*/ 237282 h 246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015" h="246391">
                        <a:moveTo>
                          <a:pt x="41230" y="237282"/>
                        </a:moveTo>
                        <a:cubicBezTo>
                          <a:pt x="41230" y="237282"/>
                          <a:pt x="156452" y="179291"/>
                          <a:pt x="192118" y="105471"/>
                        </a:cubicBezTo>
                        <a:cubicBezTo>
                          <a:pt x="227853" y="31652"/>
                          <a:pt x="185966" y="8151"/>
                          <a:pt x="163779" y="13888"/>
                        </a:cubicBezTo>
                        <a:cubicBezTo>
                          <a:pt x="127768" y="23150"/>
                          <a:pt x="109589" y="-18529"/>
                          <a:pt x="71850" y="10363"/>
                        </a:cubicBezTo>
                        <a:cubicBezTo>
                          <a:pt x="19734" y="50314"/>
                          <a:pt x="32797" y="203897"/>
                          <a:pt x="7431" y="228435"/>
                        </a:cubicBezTo>
                        <a:cubicBezTo>
                          <a:pt x="-17867" y="252972"/>
                          <a:pt x="28512" y="248687"/>
                          <a:pt x="41230" y="237282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90C1B178-3C7F-29C1-F7D6-4BC0890A4CC9}"/>
                      </a:ext>
                    </a:extLst>
                  </p:cNvPr>
                  <p:cNvSpPr/>
                  <p:nvPr/>
                </p:nvSpPr>
                <p:spPr>
                  <a:xfrm>
                    <a:off x="747153" y="6043821"/>
                    <a:ext cx="29325" cy="71427"/>
                  </a:xfrm>
                  <a:custGeom>
                    <a:avLst/>
                    <a:gdLst>
                      <a:gd name="connsiteX0" fmla="*/ 15564 w 29325"/>
                      <a:gd name="connsiteY0" fmla="*/ 39119 h 71427"/>
                      <a:gd name="connsiteX1" fmla="*/ 16739 w 29325"/>
                      <a:gd name="connsiteY1" fmla="*/ 57919 h 71427"/>
                      <a:gd name="connsiteX2" fmla="*/ 3399 w 29325"/>
                      <a:gd name="connsiteY2" fmla="*/ 71190 h 71427"/>
                      <a:gd name="connsiteX3" fmla="*/ 2224 w 29325"/>
                      <a:gd name="connsiteY3" fmla="*/ 52459 h 71427"/>
                      <a:gd name="connsiteX4" fmla="*/ 15564 w 29325"/>
                      <a:gd name="connsiteY4" fmla="*/ 39119 h 71427"/>
                      <a:gd name="connsiteX5" fmla="*/ 16531 w 29325"/>
                      <a:gd name="connsiteY5" fmla="*/ 11263 h 71427"/>
                      <a:gd name="connsiteX6" fmla="*/ 18605 w 29325"/>
                      <a:gd name="connsiteY6" fmla="*/ 25778 h 71427"/>
                      <a:gd name="connsiteX7" fmla="*/ 28213 w 29325"/>
                      <a:gd name="connsiteY7" fmla="*/ 14650 h 71427"/>
                      <a:gd name="connsiteX8" fmla="*/ 26139 w 29325"/>
                      <a:gd name="connsiteY8" fmla="*/ 135 h 71427"/>
                      <a:gd name="connsiteX9" fmla="*/ 16531 w 29325"/>
                      <a:gd name="connsiteY9" fmla="*/ 11263 h 71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325" h="71427">
                        <a:moveTo>
                          <a:pt x="15564" y="39119"/>
                        </a:moveTo>
                        <a:cubicBezTo>
                          <a:pt x="19573" y="40639"/>
                          <a:pt x="20126" y="49003"/>
                          <a:pt x="16739" y="57919"/>
                        </a:cubicBezTo>
                        <a:cubicBezTo>
                          <a:pt x="13352" y="66766"/>
                          <a:pt x="7408" y="72711"/>
                          <a:pt x="3399" y="71190"/>
                        </a:cubicBezTo>
                        <a:cubicBezTo>
                          <a:pt x="-610" y="69669"/>
                          <a:pt x="-1163" y="61306"/>
                          <a:pt x="2224" y="52459"/>
                        </a:cubicBezTo>
                        <a:cubicBezTo>
                          <a:pt x="5541" y="43542"/>
                          <a:pt x="11555" y="37598"/>
                          <a:pt x="15564" y="39119"/>
                        </a:cubicBezTo>
                        <a:close/>
                        <a:moveTo>
                          <a:pt x="16531" y="11263"/>
                        </a:moveTo>
                        <a:cubicBezTo>
                          <a:pt x="14458" y="18314"/>
                          <a:pt x="15356" y="24880"/>
                          <a:pt x="18605" y="25778"/>
                        </a:cubicBezTo>
                        <a:cubicBezTo>
                          <a:pt x="21854" y="26746"/>
                          <a:pt x="26139" y="21769"/>
                          <a:pt x="28213" y="14650"/>
                        </a:cubicBezTo>
                        <a:cubicBezTo>
                          <a:pt x="30286" y="7600"/>
                          <a:pt x="29388" y="1034"/>
                          <a:pt x="26139" y="135"/>
                        </a:cubicBezTo>
                        <a:cubicBezTo>
                          <a:pt x="22959" y="-902"/>
                          <a:pt x="18605" y="4144"/>
                          <a:pt x="16531" y="11263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0" name="Graphic 17">
                  <a:extLst>
                    <a:ext uri="{FF2B5EF4-FFF2-40B4-BE49-F238E27FC236}">
                      <a16:creationId xmlns:a16="http://schemas.microsoft.com/office/drawing/2014/main" id="{1F6D6C75-5DE3-F193-64A2-57F20F7A4720}"/>
                    </a:ext>
                  </a:extLst>
                </p:cNvPr>
                <p:cNvGrpSpPr/>
                <p:nvPr/>
              </p:nvGrpSpPr>
              <p:grpSpPr>
                <a:xfrm>
                  <a:off x="366743" y="6085714"/>
                  <a:ext cx="239708" cy="219092"/>
                  <a:chOff x="366743" y="6085714"/>
                  <a:chExt cx="239708" cy="219092"/>
                </a:xfrm>
              </p:grpSpPr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664A1689-1962-2E46-D5A0-0F8334C0EB3C}"/>
                      </a:ext>
                    </a:extLst>
                  </p:cNvPr>
                  <p:cNvSpPr/>
                  <p:nvPr/>
                </p:nvSpPr>
                <p:spPr>
                  <a:xfrm>
                    <a:off x="366743" y="6085714"/>
                    <a:ext cx="239708" cy="219092"/>
                  </a:xfrm>
                  <a:custGeom>
                    <a:avLst/>
                    <a:gdLst>
                      <a:gd name="connsiteX0" fmla="*/ 232645 w 239708"/>
                      <a:gd name="connsiteY0" fmla="*/ 177766 h 219092"/>
                      <a:gd name="connsiteX1" fmla="*/ 112170 w 239708"/>
                      <a:gd name="connsiteY1" fmla="*/ 17685 h 219092"/>
                      <a:gd name="connsiteX2" fmla="*/ 18720 w 239708"/>
                      <a:gd name="connsiteY2" fmla="*/ 39251 h 219092"/>
                      <a:gd name="connsiteX3" fmla="*/ 8490 w 239708"/>
                      <a:gd name="connsiteY3" fmla="*/ 130626 h 219092"/>
                      <a:gd name="connsiteX4" fmla="*/ 221309 w 239708"/>
                      <a:gd name="connsiteY4" fmla="*/ 210736 h 219092"/>
                      <a:gd name="connsiteX5" fmla="*/ 232645 w 239708"/>
                      <a:gd name="connsiteY5" fmla="*/ 177766 h 219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9708" h="219092">
                        <a:moveTo>
                          <a:pt x="232645" y="177766"/>
                        </a:moveTo>
                        <a:cubicBezTo>
                          <a:pt x="232645" y="177766"/>
                          <a:pt x="183155" y="58673"/>
                          <a:pt x="112170" y="17685"/>
                        </a:cubicBezTo>
                        <a:cubicBezTo>
                          <a:pt x="41184" y="-23303"/>
                          <a:pt x="14711" y="16787"/>
                          <a:pt x="18720" y="39251"/>
                        </a:cubicBezTo>
                        <a:cubicBezTo>
                          <a:pt x="25286" y="75815"/>
                          <a:pt x="-17568" y="90952"/>
                          <a:pt x="8490" y="130626"/>
                        </a:cubicBezTo>
                        <a:cubicBezTo>
                          <a:pt x="44571" y="185507"/>
                          <a:pt x="198638" y="183641"/>
                          <a:pt x="221309" y="210736"/>
                        </a:cubicBezTo>
                        <a:cubicBezTo>
                          <a:pt x="243980" y="237900"/>
                          <a:pt x="243082" y="191313"/>
                          <a:pt x="232645" y="177766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id="{A082ACA1-02F6-60D7-2A19-C3379221372C}"/>
                      </a:ext>
                    </a:extLst>
                  </p:cNvPr>
                  <p:cNvSpPr/>
                  <p:nvPr/>
                </p:nvSpPr>
                <p:spPr>
                  <a:xfrm>
                    <a:off x="415626" y="6103045"/>
                    <a:ext cx="69731" cy="33506"/>
                  </a:xfrm>
                  <a:custGeom>
                    <a:avLst/>
                    <a:gdLst>
                      <a:gd name="connsiteX0" fmla="*/ 38334 w 69731"/>
                      <a:gd name="connsiteY0" fmla="*/ 16182 h 33506"/>
                      <a:gd name="connsiteX1" fmla="*/ 57135 w 69731"/>
                      <a:gd name="connsiteY1" fmla="*/ 16390 h 33506"/>
                      <a:gd name="connsiteX2" fmla="*/ 69369 w 69731"/>
                      <a:gd name="connsiteY2" fmla="*/ 30628 h 33506"/>
                      <a:gd name="connsiteX3" fmla="*/ 50568 w 69731"/>
                      <a:gd name="connsiteY3" fmla="*/ 30421 h 33506"/>
                      <a:gd name="connsiteX4" fmla="*/ 38334 w 69731"/>
                      <a:gd name="connsiteY4" fmla="*/ 16182 h 33506"/>
                      <a:gd name="connsiteX5" fmla="*/ 10617 w 69731"/>
                      <a:gd name="connsiteY5" fmla="*/ 13072 h 33506"/>
                      <a:gd name="connsiteX6" fmla="*/ 25270 w 69731"/>
                      <a:gd name="connsiteY6" fmla="*/ 12035 h 33506"/>
                      <a:gd name="connsiteX7" fmla="*/ 14833 w 69731"/>
                      <a:gd name="connsiteY7" fmla="*/ 1667 h 33506"/>
                      <a:gd name="connsiteX8" fmla="*/ 180 w 69731"/>
                      <a:gd name="connsiteY8" fmla="*/ 2704 h 33506"/>
                      <a:gd name="connsiteX9" fmla="*/ 10617 w 69731"/>
                      <a:gd name="connsiteY9" fmla="*/ 13072 h 33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731" h="33506">
                        <a:moveTo>
                          <a:pt x="38334" y="16182"/>
                        </a:moveTo>
                        <a:cubicBezTo>
                          <a:pt x="40131" y="12243"/>
                          <a:pt x="48564" y="12381"/>
                          <a:pt x="57135" y="16390"/>
                        </a:cubicBezTo>
                        <a:cubicBezTo>
                          <a:pt x="65705" y="20399"/>
                          <a:pt x="71235" y="26758"/>
                          <a:pt x="69369" y="30628"/>
                        </a:cubicBezTo>
                        <a:cubicBezTo>
                          <a:pt x="67572" y="34568"/>
                          <a:pt x="59139" y="34430"/>
                          <a:pt x="50568" y="30421"/>
                        </a:cubicBezTo>
                        <a:cubicBezTo>
                          <a:pt x="42067" y="26412"/>
                          <a:pt x="36537" y="20053"/>
                          <a:pt x="38334" y="16182"/>
                        </a:cubicBezTo>
                        <a:close/>
                        <a:moveTo>
                          <a:pt x="10617" y="13072"/>
                        </a:moveTo>
                        <a:cubicBezTo>
                          <a:pt x="17529" y="15629"/>
                          <a:pt x="24095" y="15215"/>
                          <a:pt x="25270" y="12035"/>
                        </a:cubicBezTo>
                        <a:cubicBezTo>
                          <a:pt x="26446" y="8925"/>
                          <a:pt x="21815" y="4225"/>
                          <a:pt x="14833" y="1667"/>
                        </a:cubicBezTo>
                        <a:cubicBezTo>
                          <a:pt x="7921" y="-890"/>
                          <a:pt x="1355" y="-475"/>
                          <a:pt x="180" y="2704"/>
                        </a:cubicBezTo>
                        <a:cubicBezTo>
                          <a:pt x="-995" y="5884"/>
                          <a:pt x="3705" y="10515"/>
                          <a:pt x="10617" y="13072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262ECCD2-89B9-A7F5-C0AE-B17D684DE806}"/>
                  </a:ext>
                </a:extLst>
              </p:cNvPr>
              <p:cNvSpPr/>
              <p:nvPr/>
            </p:nvSpPr>
            <p:spPr>
              <a:xfrm>
                <a:off x="908732" y="6321437"/>
                <a:ext cx="67459" cy="67528"/>
              </a:xfrm>
              <a:custGeom>
                <a:avLst/>
                <a:gdLst>
                  <a:gd name="connsiteX0" fmla="*/ 7845 w 67459"/>
                  <a:gd name="connsiteY0" fmla="*/ 55399 h 67528"/>
                  <a:gd name="connsiteX1" fmla="*/ 12130 w 67459"/>
                  <a:gd name="connsiteY1" fmla="*/ 7845 h 67528"/>
                  <a:gd name="connsiteX2" fmla="*/ 59615 w 67459"/>
                  <a:gd name="connsiteY2" fmla="*/ 12130 h 67528"/>
                  <a:gd name="connsiteX3" fmla="*/ 55330 w 67459"/>
                  <a:gd name="connsiteY3" fmla="*/ 59684 h 67528"/>
                  <a:gd name="connsiteX4" fmla="*/ 7845 w 67459"/>
                  <a:gd name="connsiteY4" fmla="*/ 55399 h 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59" h="67528">
                    <a:moveTo>
                      <a:pt x="7845" y="55399"/>
                    </a:moveTo>
                    <a:cubicBezTo>
                      <a:pt x="-4113" y="41091"/>
                      <a:pt x="-2178" y="19871"/>
                      <a:pt x="12130" y="7845"/>
                    </a:cubicBezTo>
                    <a:cubicBezTo>
                      <a:pt x="26438" y="-4113"/>
                      <a:pt x="47727" y="-2178"/>
                      <a:pt x="59615" y="12130"/>
                    </a:cubicBezTo>
                    <a:cubicBezTo>
                      <a:pt x="71573" y="26438"/>
                      <a:pt x="69637" y="47727"/>
                      <a:pt x="55330" y="59684"/>
                    </a:cubicBezTo>
                    <a:cubicBezTo>
                      <a:pt x="41022" y="71642"/>
                      <a:pt x="19733" y="69707"/>
                      <a:pt x="7845" y="55399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4644B454-AC2D-FC8E-88B4-C5CCD397E7D9}"/>
                  </a:ext>
                </a:extLst>
              </p:cNvPr>
              <p:cNvSpPr/>
              <p:nvPr/>
            </p:nvSpPr>
            <p:spPr>
              <a:xfrm>
                <a:off x="862340" y="5987715"/>
                <a:ext cx="67498" cy="67486"/>
              </a:xfrm>
              <a:custGeom>
                <a:avLst/>
                <a:gdLst>
                  <a:gd name="connsiteX0" fmla="*/ 37303 w 67498"/>
                  <a:gd name="connsiteY0" fmla="*/ 67301 h 67486"/>
                  <a:gd name="connsiteX1" fmla="*/ 186 w 67498"/>
                  <a:gd name="connsiteY1" fmla="*/ 37303 h 67486"/>
                  <a:gd name="connsiteX2" fmla="*/ 30184 w 67498"/>
                  <a:gd name="connsiteY2" fmla="*/ 186 h 67486"/>
                  <a:gd name="connsiteX3" fmla="*/ 67301 w 67498"/>
                  <a:gd name="connsiteY3" fmla="*/ 30253 h 67486"/>
                  <a:gd name="connsiteX4" fmla="*/ 37303 w 67498"/>
                  <a:gd name="connsiteY4" fmla="*/ 67301 h 6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8" h="67486">
                    <a:moveTo>
                      <a:pt x="37303" y="67301"/>
                    </a:moveTo>
                    <a:cubicBezTo>
                      <a:pt x="18779" y="69236"/>
                      <a:pt x="2190" y="55827"/>
                      <a:pt x="186" y="37303"/>
                    </a:cubicBezTo>
                    <a:cubicBezTo>
                      <a:pt x="-1750" y="18779"/>
                      <a:pt x="11660" y="2190"/>
                      <a:pt x="30184" y="186"/>
                    </a:cubicBezTo>
                    <a:cubicBezTo>
                      <a:pt x="48708" y="-1750"/>
                      <a:pt x="65296" y="11660"/>
                      <a:pt x="67301" y="30253"/>
                    </a:cubicBezTo>
                    <a:cubicBezTo>
                      <a:pt x="69305" y="48777"/>
                      <a:pt x="55827" y="65365"/>
                      <a:pt x="37303" y="67301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1B966D87-6F87-5851-533C-92254463C7CC}"/>
                  </a:ext>
                </a:extLst>
              </p:cNvPr>
              <p:cNvSpPr/>
              <p:nvPr/>
            </p:nvSpPr>
            <p:spPr>
              <a:xfrm>
                <a:off x="663304" y="5957569"/>
                <a:ext cx="67537" cy="67437"/>
              </a:xfrm>
              <a:custGeom>
                <a:avLst/>
                <a:gdLst>
                  <a:gd name="connsiteX0" fmla="*/ 4028 w 67537"/>
                  <a:gd name="connsiteY0" fmla="*/ 49616 h 67437"/>
                  <a:gd name="connsiteX1" fmla="*/ 49716 w 67537"/>
                  <a:gd name="connsiteY1" fmla="*/ 63440 h 67437"/>
                  <a:gd name="connsiteX2" fmla="*/ 63540 w 67537"/>
                  <a:gd name="connsiteY2" fmla="*/ 17821 h 67437"/>
                  <a:gd name="connsiteX3" fmla="*/ 17852 w 67537"/>
                  <a:gd name="connsiteY3" fmla="*/ 3997 h 67437"/>
                  <a:gd name="connsiteX4" fmla="*/ 4028 w 67537"/>
                  <a:gd name="connsiteY4" fmla="*/ 49616 h 6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37" h="67437">
                    <a:moveTo>
                      <a:pt x="4028" y="49616"/>
                    </a:moveTo>
                    <a:cubicBezTo>
                      <a:pt x="12806" y="66067"/>
                      <a:pt x="33266" y="72218"/>
                      <a:pt x="49716" y="63440"/>
                    </a:cubicBezTo>
                    <a:cubicBezTo>
                      <a:pt x="66166" y="54662"/>
                      <a:pt x="72318" y="34203"/>
                      <a:pt x="63540" y="17821"/>
                    </a:cubicBezTo>
                    <a:cubicBezTo>
                      <a:pt x="54762" y="1371"/>
                      <a:pt x="34302" y="-4781"/>
                      <a:pt x="17852" y="3997"/>
                    </a:cubicBezTo>
                    <a:cubicBezTo>
                      <a:pt x="1402" y="12776"/>
                      <a:pt x="-4819" y="33166"/>
                      <a:pt x="4028" y="49616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0" name="Graphic 17">
                <a:extLst>
                  <a:ext uri="{FF2B5EF4-FFF2-40B4-BE49-F238E27FC236}">
                    <a16:creationId xmlns:a16="http://schemas.microsoft.com/office/drawing/2014/main" id="{DB290924-39AA-E54D-DBB9-DCDD9B7DD16A}"/>
                  </a:ext>
                </a:extLst>
              </p:cNvPr>
              <p:cNvGrpSpPr/>
              <p:nvPr/>
            </p:nvGrpSpPr>
            <p:grpSpPr>
              <a:xfrm>
                <a:off x="553807" y="6324460"/>
                <a:ext cx="304217" cy="234329"/>
                <a:chOff x="553807" y="6324460"/>
                <a:chExt cx="304217" cy="234329"/>
              </a:xfrm>
            </p:grpSpPr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411178D6-EB08-8360-5AB1-31DB0B12CA69}"/>
                    </a:ext>
                  </a:extLst>
                </p:cNvPr>
                <p:cNvSpPr/>
                <p:nvPr/>
              </p:nvSpPr>
              <p:spPr>
                <a:xfrm>
                  <a:off x="553807" y="6324460"/>
                  <a:ext cx="304217" cy="234329"/>
                </a:xfrm>
                <a:custGeom>
                  <a:avLst/>
                  <a:gdLst>
                    <a:gd name="connsiteX0" fmla="*/ 9570 w 304217"/>
                    <a:gd name="connsiteY0" fmla="*/ 11181 h 234329"/>
                    <a:gd name="connsiteX1" fmla="*/ 279965 w 304217"/>
                    <a:gd name="connsiteY1" fmla="*/ 72559 h 234329"/>
                    <a:gd name="connsiteX2" fmla="*/ 262547 w 304217"/>
                    <a:gd name="connsiteY2" fmla="*/ 234022 h 234329"/>
                    <a:gd name="connsiteX3" fmla="*/ 194810 w 304217"/>
                    <a:gd name="connsiteY3" fmla="*/ 135803 h 234329"/>
                    <a:gd name="connsiteX4" fmla="*/ 9570 w 304217"/>
                    <a:gd name="connsiteY4" fmla="*/ 11181 h 234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217" h="234329">
                      <a:moveTo>
                        <a:pt x="9570" y="11181"/>
                      </a:moveTo>
                      <a:cubicBezTo>
                        <a:pt x="9570" y="11181"/>
                        <a:pt x="203450" y="-38792"/>
                        <a:pt x="279965" y="72559"/>
                      </a:cubicBezTo>
                      <a:cubicBezTo>
                        <a:pt x="337956" y="156885"/>
                        <a:pt x="275403" y="240036"/>
                        <a:pt x="262547" y="234022"/>
                      </a:cubicBezTo>
                      <a:cubicBezTo>
                        <a:pt x="249691" y="228009"/>
                        <a:pt x="258469" y="169257"/>
                        <a:pt x="194810" y="135803"/>
                      </a:cubicBezTo>
                      <a:cubicBezTo>
                        <a:pt x="162116" y="118524"/>
                        <a:pt x="-46694" y="101935"/>
                        <a:pt x="9570" y="11181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4E82847-A03B-E0F4-76E7-8A0E5872D450}"/>
                    </a:ext>
                  </a:extLst>
                </p:cNvPr>
                <p:cNvSpPr/>
                <p:nvPr/>
              </p:nvSpPr>
              <p:spPr>
                <a:xfrm>
                  <a:off x="815305" y="6408113"/>
                  <a:ext cx="31899" cy="70349"/>
                </a:xfrm>
                <a:custGeom>
                  <a:avLst/>
                  <a:gdLst>
                    <a:gd name="connsiteX0" fmla="*/ 2707 w 31899"/>
                    <a:gd name="connsiteY0" fmla="*/ 19111 h 70349"/>
                    <a:gd name="connsiteX1" fmla="*/ 3053 w 31899"/>
                    <a:gd name="connsiteY1" fmla="*/ 310 h 70349"/>
                    <a:gd name="connsiteX2" fmla="*/ 16946 w 31899"/>
                    <a:gd name="connsiteY2" fmla="*/ 12959 h 70349"/>
                    <a:gd name="connsiteX3" fmla="*/ 16600 w 31899"/>
                    <a:gd name="connsiteY3" fmla="*/ 31760 h 70349"/>
                    <a:gd name="connsiteX4" fmla="*/ 2707 w 31899"/>
                    <a:gd name="connsiteY4" fmla="*/ 19111 h 70349"/>
                    <a:gd name="connsiteX5" fmla="*/ 29042 w 31899"/>
                    <a:gd name="connsiteY5" fmla="*/ 70190 h 70349"/>
                    <a:gd name="connsiteX6" fmla="*/ 30424 w 31899"/>
                    <a:gd name="connsiteY6" fmla="*/ 55606 h 70349"/>
                    <a:gd name="connsiteX7" fmla="*/ 20333 w 31899"/>
                    <a:gd name="connsiteY7" fmla="*/ 44892 h 70349"/>
                    <a:gd name="connsiteX8" fmla="*/ 18950 w 31899"/>
                    <a:gd name="connsiteY8" fmla="*/ 59476 h 70349"/>
                    <a:gd name="connsiteX9" fmla="*/ 29042 w 31899"/>
                    <a:gd name="connsiteY9" fmla="*/ 70190 h 7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99" h="70349">
                      <a:moveTo>
                        <a:pt x="2707" y="19111"/>
                      </a:moveTo>
                      <a:cubicBezTo>
                        <a:pt x="-1025" y="10402"/>
                        <a:pt x="-887" y="1969"/>
                        <a:pt x="3053" y="310"/>
                      </a:cubicBezTo>
                      <a:cubicBezTo>
                        <a:pt x="6993" y="-1418"/>
                        <a:pt x="13213" y="4250"/>
                        <a:pt x="16946" y="12959"/>
                      </a:cubicBezTo>
                      <a:cubicBezTo>
                        <a:pt x="20747" y="21668"/>
                        <a:pt x="20609" y="30032"/>
                        <a:pt x="16600" y="31760"/>
                      </a:cubicBezTo>
                      <a:cubicBezTo>
                        <a:pt x="12729" y="33418"/>
                        <a:pt x="6509" y="27751"/>
                        <a:pt x="2707" y="19111"/>
                      </a:cubicBezTo>
                      <a:close/>
                      <a:moveTo>
                        <a:pt x="29042" y="70190"/>
                      </a:moveTo>
                      <a:cubicBezTo>
                        <a:pt x="32221" y="69084"/>
                        <a:pt x="32843" y="62587"/>
                        <a:pt x="30424" y="55606"/>
                      </a:cubicBezTo>
                      <a:cubicBezTo>
                        <a:pt x="28005" y="48625"/>
                        <a:pt x="23512" y="43786"/>
                        <a:pt x="20333" y="44892"/>
                      </a:cubicBezTo>
                      <a:cubicBezTo>
                        <a:pt x="17153" y="45998"/>
                        <a:pt x="16531" y="52495"/>
                        <a:pt x="18950" y="59476"/>
                      </a:cubicBezTo>
                      <a:cubicBezTo>
                        <a:pt x="21369" y="66527"/>
                        <a:pt x="25862" y="71296"/>
                        <a:pt x="29042" y="70190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1" name="Graphic 17">
                <a:extLst>
                  <a:ext uri="{FF2B5EF4-FFF2-40B4-BE49-F238E27FC236}">
                    <a16:creationId xmlns:a16="http://schemas.microsoft.com/office/drawing/2014/main" id="{02E31590-F0C2-952B-094D-25C7D13AE8C9}"/>
                  </a:ext>
                </a:extLst>
              </p:cNvPr>
              <p:cNvGrpSpPr/>
              <p:nvPr/>
            </p:nvGrpSpPr>
            <p:grpSpPr>
              <a:xfrm>
                <a:off x="462043" y="6017419"/>
                <a:ext cx="180741" cy="334732"/>
                <a:chOff x="462043" y="6017419"/>
                <a:chExt cx="180741" cy="334732"/>
              </a:xfrm>
            </p:grpSpPr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4D2484D1-574D-6D63-F83E-8564681C4D9B}"/>
                    </a:ext>
                  </a:extLst>
                </p:cNvPr>
                <p:cNvSpPr/>
                <p:nvPr/>
              </p:nvSpPr>
              <p:spPr>
                <a:xfrm>
                  <a:off x="462043" y="6017419"/>
                  <a:ext cx="180741" cy="334732"/>
                </a:xfrm>
                <a:custGeom>
                  <a:avLst/>
                  <a:gdLst>
                    <a:gd name="connsiteX0" fmla="*/ 111701 w 180741"/>
                    <a:gd name="connsiteY0" fmla="*/ 333566 h 334732"/>
                    <a:gd name="connsiteX1" fmla="*/ 156214 w 180741"/>
                    <a:gd name="connsiteY1" fmla="*/ 59853 h 334732"/>
                    <a:gd name="connsiteX2" fmla="*/ 4 w 180741"/>
                    <a:gd name="connsiteY2" fmla="*/ 15410 h 334732"/>
                    <a:gd name="connsiteX3" fmla="*/ 65668 w 180741"/>
                    <a:gd name="connsiteY3" fmla="*/ 115011 h 334732"/>
                    <a:gd name="connsiteX4" fmla="*/ 111701 w 180741"/>
                    <a:gd name="connsiteY4" fmla="*/ 333566 h 33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741" h="334732">
                      <a:moveTo>
                        <a:pt x="111701" y="333566"/>
                      </a:moveTo>
                      <a:cubicBezTo>
                        <a:pt x="111701" y="333566"/>
                        <a:pt x="230725" y="172587"/>
                        <a:pt x="156214" y="59853"/>
                      </a:cubicBezTo>
                      <a:cubicBezTo>
                        <a:pt x="99744" y="-25509"/>
                        <a:pt x="-756" y="1240"/>
                        <a:pt x="4" y="15410"/>
                      </a:cubicBezTo>
                      <a:cubicBezTo>
                        <a:pt x="765" y="29579"/>
                        <a:pt x="58548" y="43472"/>
                        <a:pt x="65668" y="115011"/>
                      </a:cubicBezTo>
                      <a:cubicBezTo>
                        <a:pt x="69331" y="151920"/>
                        <a:pt x="6502" y="351745"/>
                        <a:pt x="111701" y="333566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F1A64EC7-2F5C-5277-BE9C-75D664D76DFA}"/>
                    </a:ext>
                  </a:extLst>
                </p:cNvPr>
                <p:cNvSpPr/>
                <p:nvPr/>
              </p:nvSpPr>
              <p:spPr>
                <a:xfrm>
                  <a:off x="546085" y="6035898"/>
                  <a:ext cx="57067" cy="52645"/>
                </a:xfrm>
                <a:custGeom>
                  <a:avLst/>
                  <a:gdLst>
                    <a:gd name="connsiteX0" fmla="*/ 31807 w 57067"/>
                    <a:gd name="connsiteY0" fmla="*/ 27067 h 52645"/>
                    <a:gd name="connsiteX1" fmla="*/ 49363 w 57067"/>
                    <a:gd name="connsiteY1" fmla="*/ 33771 h 52645"/>
                    <a:gd name="connsiteX2" fmla="*/ 55861 w 57067"/>
                    <a:gd name="connsiteY2" fmla="*/ 51466 h 52645"/>
                    <a:gd name="connsiteX3" fmla="*/ 38304 w 57067"/>
                    <a:gd name="connsiteY3" fmla="*/ 44692 h 52645"/>
                    <a:gd name="connsiteX4" fmla="*/ 31807 w 57067"/>
                    <a:gd name="connsiteY4" fmla="*/ 27067 h 52645"/>
                    <a:gd name="connsiteX5" fmla="*/ 6855 w 57067"/>
                    <a:gd name="connsiteY5" fmla="*/ 14487 h 52645"/>
                    <a:gd name="connsiteX6" fmla="*/ 20955 w 57067"/>
                    <a:gd name="connsiteY6" fmla="*/ 18634 h 52645"/>
                    <a:gd name="connsiteX7" fmla="*/ 14804 w 57067"/>
                    <a:gd name="connsiteY7" fmla="*/ 5294 h 52645"/>
                    <a:gd name="connsiteX8" fmla="*/ 772 w 57067"/>
                    <a:gd name="connsiteY8" fmla="*/ 1147 h 52645"/>
                    <a:gd name="connsiteX9" fmla="*/ 6855 w 57067"/>
                    <a:gd name="connsiteY9" fmla="*/ 14487 h 52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067" h="52645">
                      <a:moveTo>
                        <a:pt x="31807" y="27067"/>
                      </a:moveTo>
                      <a:cubicBezTo>
                        <a:pt x="34848" y="24025"/>
                        <a:pt x="42728" y="27067"/>
                        <a:pt x="49363" y="33771"/>
                      </a:cubicBezTo>
                      <a:cubicBezTo>
                        <a:pt x="55999" y="40545"/>
                        <a:pt x="58902" y="48424"/>
                        <a:pt x="55861" y="51466"/>
                      </a:cubicBezTo>
                      <a:cubicBezTo>
                        <a:pt x="52819" y="54507"/>
                        <a:pt x="44940" y="51466"/>
                        <a:pt x="38304" y="44692"/>
                      </a:cubicBezTo>
                      <a:cubicBezTo>
                        <a:pt x="31669" y="37987"/>
                        <a:pt x="28697" y="30039"/>
                        <a:pt x="31807" y="27067"/>
                      </a:cubicBezTo>
                      <a:close/>
                      <a:moveTo>
                        <a:pt x="6855" y="14487"/>
                      </a:moveTo>
                      <a:cubicBezTo>
                        <a:pt x="12454" y="19325"/>
                        <a:pt x="18743" y="21191"/>
                        <a:pt x="20955" y="18634"/>
                      </a:cubicBezTo>
                      <a:cubicBezTo>
                        <a:pt x="23167" y="16146"/>
                        <a:pt x="20402" y="10132"/>
                        <a:pt x="14804" y="5294"/>
                      </a:cubicBezTo>
                      <a:cubicBezTo>
                        <a:pt x="9274" y="456"/>
                        <a:pt x="2915" y="-1411"/>
                        <a:pt x="772" y="1147"/>
                      </a:cubicBezTo>
                      <a:cubicBezTo>
                        <a:pt x="-1439" y="3635"/>
                        <a:pt x="1256" y="9648"/>
                        <a:pt x="6855" y="14487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aphic 17">
                <a:extLst>
                  <a:ext uri="{FF2B5EF4-FFF2-40B4-BE49-F238E27FC236}">
                    <a16:creationId xmlns:a16="http://schemas.microsoft.com/office/drawing/2014/main" id="{9B9C3BC2-AC45-FCCA-8C71-FFF2D626F27B}"/>
                  </a:ext>
                </a:extLst>
              </p:cNvPr>
              <p:cNvGrpSpPr/>
              <p:nvPr/>
            </p:nvGrpSpPr>
            <p:grpSpPr>
              <a:xfrm>
                <a:off x="555220" y="6119245"/>
                <a:ext cx="329295" cy="231809"/>
                <a:chOff x="555220" y="6119245"/>
                <a:chExt cx="329295" cy="231809"/>
              </a:xfrm>
            </p:grpSpPr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0DBBED57-EF68-84D5-E6E9-8BBF659BF4D2}"/>
                    </a:ext>
                  </a:extLst>
                </p:cNvPr>
                <p:cNvSpPr/>
                <p:nvPr/>
              </p:nvSpPr>
              <p:spPr>
                <a:xfrm>
                  <a:off x="555220" y="6119245"/>
                  <a:ext cx="329295" cy="231809"/>
                </a:xfrm>
                <a:custGeom>
                  <a:avLst/>
                  <a:gdLst>
                    <a:gd name="connsiteX0" fmla="*/ 0 w 329295"/>
                    <a:gd name="connsiteY0" fmla="*/ 231810 h 231809"/>
                    <a:gd name="connsiteX1" fmla="*/ 214409 w 329295"/>
                    <a:gd name="connsiteY1" fmla="*/ 175339 h 231809"/>
                    <a:gd name="connsiteX2" fmla="*/ 324931 w 329295"/>
                    <a:gd name="connsiteY2" fmla="*/ 3923 h 231809"/>
                    <a:gd name="connsiteX3" fmla="*/ 119991 w 329295"/>
                    <a:gd name="connsiteY3" fmla="*/ 65785 h 231809"/>
                    <a:gd name="connsiteX4" fmla="*/ 0 w 329295"/>
                    <a:gd name="connsiteY4" fmla="*/ 231810 h 23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295" h="231809">
                      <a:moveTo>
                        <a:pt x="0" y="231810"/>
                      </a:moveTo>
                      <a:cubicBezTo>
                        <a:pt x="0" y="231810"/>
                        <a:pt x="153929" y="224898"/>
                        <a:pt x="214409" y="175339"/>
                      </a:cubicBezTo>
                      <a:cubicBezTo>
                        <a:pt x="274888" y="125711"/>
                        <a:pt x="348017" y="20719"/>
                        <a:pt x="324931" y="3923"/>
                      </a:cubicBezTo>
                      <a:cubicBezTo>
                        <a:pt x="301914" y="-12804"/>
                        <a:pt x="164366" y="27009"/>
                        <a:pt x="119991" y="65785"/>
                      </a:cubicBezTo>
                      <a:cubicBezTo>
                        <a:pt x="75617" y="104492"/>
                        <a:pt x="7811" y="173680"/>
                        <a:pt x="0" y="231810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1CBAC34-C1F5-978B-72E5-3C58DAB43380}"/>
                    </a:ext>
                  </a:extLst>
                </p:cNvPr>
                <p:cNvSpPr/>
                <p:nvPr/>
              </p:nvSpPr>
              <p:spPr>
                <a:xfrm>
                  <a:off x="760035" y="6140352"/>
                  <a:ext cx="67522" cy="37926"/>
                </a:xfrm>
                <a:custGeom>
                  <a:avLst/>
                  <a:gdLst>
                    <a:gd name="connsiteX0" fmla="*/ 19202 w 67522"/>
                    <a:gd name="connsiteY0" fmla="*/ 33895 h 37926"/>
                    <a:gd name="connsiteX1" fmla="*/ 471 w 67522"/>
                    <a:gd name="connsiteY1" fmla="*/ 35554 h 37926"/>
                    <a:gd name="connsiteX2" fmla="*/ 11530 w 67522"/>
                    <a:gd name="connsiteY2" fmla="*/ 20348 h 37926"/>
                    <a:gd name="connsiteX3" fmla="*/ 30261 w 67522"/>
                    <a:gd name="connsiteY3" fmla="*/ 18689 h 37926"/>
                    <a:gd name="connsiteX4" fmla="*/ 19202 w 67522"/>
                    <a:gd name="connsiteY4" fmla="*/ 33895 h 37926"/>
                    <a:gd name="connsiteX5" fmla="*/ 67240 w 67522"/>
                    <a:gd name="connsiteY5" fmla="*/ 2238 h 37926"/>
                    <a:gd name="connsiteX6" fmla="*/ 52587 w 67522"/>
                    <a:gd name="connsiteY6" fmla="*/ 2377 h 37926"/>
                    <a:gd name="connsiteX7" fmla="*/ 43048 w 67522"/>
                    <a:gd name="connsiteY7" fmla="*/ 13574 h 37926"/>
                    <a:gd name="connsiteX8" fmla="*/ 57701 w 67522"/>
                    <a:gd name="connsiteY8" fmla="*/ 13436 h 37926"/>
                    <a:gd name="connsiteX9" fmla="*/ 67240 w 67522"/>
                    <a:gd name="connsiteY9" fmla="*/ 2238 h 37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522" h="37926">
                      <a:moveTo>
                        <a:pt x="19202" y="33895"/>
                      </a:moveTo>
                      <a:cubicBezTo>
                        <a:pt x="10977" y="38526"/>
                        <a:pt x="2544" y="39286"/>
                        <a:pt x="471" y="35554"/>
                      </a:cubicBezTo>
                      <a:cubicBezTo>
                        <a:pt x="-1603" y="31822"/>
                        <a:pt x="3374" y="25048"/>
                        <a:pt x="11530" y="20348"/>
                      </a:cubicBezTo>
                      <a:cubicBezTo>
                        <a:pt x="19755" y="15717"/>
                        <a:pt x="28118" y="14956"/>
                        <a:pt x="30261" y="18689"/>
                      </a:cubicBezTo>
                      <a:cubicBezTo>
                        <a:pt x="32404" y="22421"/>
                        <a:pt x="27427" y="29264"/>
                        <a:pt x="19202" y="33895"/>
                      </a:cubicBezTo>
                      <a:close/>
                      <a:moveTo>
                        <a:pt x="67240" y="2238"/>
                      </a:moveTo>
                      <a:cubicBezTo>
                        <a:pt x="65858" y="-803"/>
                        <a:pt x="59222" y="-734"/>
                        <a:pt x="52587" y="2377"/>
                      </a:cubicBezTo>
                      <a:cubicBezTo>
                        <a:pt x="45882" y="5556"/>
                        <a:pt x="41597" y="10533"/>
                        <a:pt x="43048" y="13574"/>
                      </a:cubicBezTo>
                      <a:cubicBezTo>
                        <a:pt x="44431" y="16615"/>
                        <a:pt x="51066" y="16546"/>
                        <a:pt x="57701" y="13436"/>
                      </a:cubicBezTo>
                      <a:cubicBezTo>
                        <a:pt x="64406" y="10325"/>
                        <a:pt x="68691" y="5280"/>
                        <a:pt x="67240" y="2238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9" name="Graphic 17">
              <a:extLst>
                <a:ext uri="{FF2B5EF4-FFF2-40B4-BE49-F238E27FC236}">
                  <a16:creationId xmlns:a16="http://schemas.microsoft.com/office/drawing/2014/main" id="{AF7BFA30-80A1-E02C-0808-EA39B76F4BC5}"/>
                </a:ext>
              </a:extLst>
            </p:cNvPr>
            <p:cNvGrpSpPr/>
            <p:nvPr/>
          </p:nvGrpSpPr>
          <p:grpSpPr>
            <a:xfrm>
              <a:off x="371572" y="6362252"/>
              <a:ext cx="158765" cy="124225"/>
              <a:chOff x="371572" y="6362252"/>
              <a:chExt cx="158765" cy="124225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BCEA6D7-810B-2926-4894-3E358460BC17}"/>
                  </a:ext>
                </a:extLst>
              </p:cNvPr>
              <p:cNvSpPr/>
              <p:nvPr/>
            </p:nvSpPr>
            <p:spPr>
              <a:xfrm>
                <a:off x="371572" y="6362252"/>
                <a:ext cx="158765" cy="124225"/>
              </a:xfrm>
              <a:custGeom>
                <a:avLst/>
                <a:gdLst>
                  <a:gd name="connsiteX0" fmla="*/ 158765 w 158765"/>
                  <a:gd name="connsiteY0" fmla="*/ 0 h 124225"/>
                  <a:gd name="connsiteX1" fmla="*/ 10642 w 158765"/>
                  <a:gd name="connsiteY1" fmla="*/ 102435 h 124225"/>
                  <a:gd name="connsiteX2" fmla="*/ 158765 w 158765"/>
                  <a:gd name="connsiteY2" fmla="*/ 0 h 1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65" h="124225">
                    <a:moveTo>
                      <a:pt x="158765" y="0"/>
                    </a:moveTo>
                    <a:cubicBezTo>
                      <a:pt x="158765" y="0"/>
                      <a:pt x="69947" y="186553"/>
                      <a:pt x="10642" y="102435"/>
                    </a:cubicBezTo>
                    <a:cubicBezTo>
                      <a:pt x="-48593" y="18317"/>
                      <a:pt x="158765" y="0"/>
                      <a:pt x="158765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A7B278C-457B-930B-7C72-35D18BBC62BD}"/>
                  </a:ext>
                </a:extLst>
              </p:cNvPr>
              <p:cNvSpPr/>
              <p:nvPr/>
            </p:nvSpPr>
            <p:spPr>
              <a:xfrm>
                <a:off x="410657" y="6371652"/>
                <a:ext cx="106685" cy="83464"/>
              </a:xfrm>
              <a:custGeom>
                <a:avLst/>
                <a:gdLst>
                  <a:gd name="connsiteX0" fmla="*/ 106686 w 106685"/>
                  <a:gd name="connsiteY0" fmla="*/ 0 h 83464"/>
                  <a:gd name="connsiteX1" fmla="*/ 7154 w 106685"/>
                  <a:gd name="connsiteY1" fmla="*/ 68843 h 83464"/>
                  <a:gd name="connsiteX2" fmla="*/ 106686 w 106685"/>
                  <a:gd name="connsiteY2" fmla="*/ 0 h 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85" h="83464">
                    <a:moveTo>
                      <a:pt x="106686" y="0"/>
                    </a:moveTo>
                    <a:cubicBezTo>
                      <a:pt x="106686" y="0"/>
                      <a:pt x="47036" y="125314"/>
                      <a:pt x="7154" y="68843"/>
                    </a:cubicBezTo>
                    <a:cubicBezTo>
                      <a:pt x="-32659" y="12303"/>
                      <a:pt x="106686" y="0"/>
                      <a:pt x="106686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0" name="Graphic 17">
              <a:extLst>
                <a:ext uri="{FF2B5EF4-FFF2-40B4-BE49-F238E27FC236}">
                  <a16:creationId xmlns:a16="http://schemas.microsoft.com/office/drawing/2014/main" id="{D2FB552F-CC86-61CF-CE05-6DAD609A9D4C}"/>
                </a:ext>
              </a:extLst>
            </p:cNvPr>
            <p:cNvGrpSpPr/>
            <p:nvPr/>
          </p:nvGrpSpPr>
          <p:grpSpPr>
            <a:xfrm>
              <a:off x="495281" y="6409599"/>
              <a:ext cx="78555" cy="141997"/>
              <a:chOff x="495281" y="6409599"/>
              <a:chExt cx="78555" cy="141997"/>
            </a:xfrm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BA7078B3-7F83-DBB9-638A-EA40DC4939ED}"/>
                  </a:ext>
                </a:extLst>
              </p:cNvPr>
              <p:cNvSpPr/>
              <p:nvPr/>
            </p:nvSpPr>
            <p:spPr>
              <a:xfrm>
                <a:off x="495281" y="6409599"/>
                <a:ext cx="78555" cy="141997"/>
              </a:xfrm>
              <a:custGeom>
                <a:avLst/>
                <a:gdLst>
                  <a:gd name="connsiteX0" fmla="*/ 69962 w 78555"/>
                  <a:gd name="connsiteY0" fmla="*/ 0 h 141997"/>
                  <a:gd name="connsiteX1" fmla="*/ 27039 w 78555"/>
                  <a:gd name="connsiteY1" fmla="*/ 139621 h 141997"/>
                  <a:gd name="connsiteX2" fmla="*/ 69962 w 78555"/>
                  <a:gd name="connsiteY2" fmla="*/ 0 h 1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5" h="141997">
                    <a:moveTo>
                      <a:pt x="69962" y="0"/>
                    </a:moveTo>
                    <a:cubicBezTo>
                      <a:pt x="69962" y="0"/>
                      <a:pt x="107079" y="163468"/>
                      <a:pt x="27039" y="139621"/>
                    </a:cubicBezTo>
                    <a:cubicBezTo>
                      <a:pt x="-52933" y="115844"/>
                      <a:pt x="69962" y="0"/>
                      <a:pt x="69962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DA25F374-D3E1-BB71-C67E-E57F67032A53}"/>
                  </a:ext>
                </a:extLst>
              </p:cNvPr>
              <p:cNvSpPr/>
              <p:nvPr/>
            </p:nvSpPr>
            <p:spPr>
              <a:xfrm>
                <a:off x="514707" y="6422109"/>
                <a:ext cx="52791" cy="95450"/>
              </a:xfrm>
              <a:custGeom>
                <a:avLst/>
                <a:gdLst>
                  <a:gd name="connsiteX0" fmla="*/ 47010 w 52791"/>
                  <a:gd name="connsiteY0" fmla="*/ 0 h 95450"/>
                  <a:gd name="connsiteX1" fmla="*/ 18188 w 52791"/>
                  <a:gd name="connsiteY1" fmla="*/ 93864 h 95450"/>
                  <a:gd name="connsiteX2" fmla="*/ 47010 w 52791"/>
                  <a:gd name="connsiteY2" fmla="*/ 0 h 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1" h="95450">
                    <a:moveTo>
                      <a:pt x="47010" y="0"/>
                    </a:moveTo>
                    <a:cubicBezTo>
                      <a:pt x="47010" y="0"/>
                      <a:pt x="71963" y="109831"/>
                      <a:pt x="18188" y="93864"/>
                    </a:cubicBezTo>
                    <a:cubicBezTo>
                      <a:pt x="-35587" y="77829"/>
                      <a:pt x="47010" y="0"/>
                      <a:pt x="4701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1" name="Graphic 17">
              <a:extLst>
                <a:ext uri="{FF2B5EF4-FFF2-40B4-BE49-F238E27FC236}">
                  <a16:creationId xmlns:a16="http://schemas.microsoft.com/office/drawing/2014/main" id="{CEBF5032-F52B-B3FA-F0E7-685E58943979}"/>
                </a:ext>
              </a:extLst>
            </p:cNvPr>
            <p:cNvGrpSpPr/>
            <p:nvPr/>
          </p:nvGrpSpPr>
          <p:grpSpPr>
            <a:xfrm>
              <a:off x="353369" y="6265053"/>
              <a:ext cx="145794" cy="74449"/>
              <a:chOff x="353369" y="6265053"/>
              <a:chExt cx="145794" cy="74449"/>
            </a:xfrm>
          </p:grpSpPr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B33DEFC1-4CFF-FB42-3FDF-8FBD16E85AE2}"/>
                  </a:ext>
                </a:extLst>
              </p:cNvPr>
              <p:cNvSpPr/>
              <p:nvPr/>
            </p:nvSpPr>
            <p:spPr>
              <a:xfrm>
                <a:off x="353369" y="6265053"/>
                <a:ext cx="145794" cy="74449"/>
              </a:xfrm>
              <a:custGeom>
                <a:avLst/>
                <a:gdLst>
                  <a:gd name="connsiteX0" fmla="*/ 145795 w 145794"/>
                  <a:gd name="connsiteY0" fmla="*/ 46534 h 74449"/>
                  <a:gd name="connsiteX1" fmla="*/ 298 w 145794"/>
                  <a:gd name="connsiteY1" fmla="*/ 33954 h 74449"/>
                  <a:gd name="connsiteX2" fmla="*/ 145795 w 145794"/>
                  <a:gd name="connsiteY2" fmla="*/ 46534 h 7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94" h="74449">
                    <a:moveTo>
                      <a:pt x="145795" y="46534"/>
                    </a:moveTo>
                    <a:cubicBezTo>
                      <a:pt x="145795" y="46534"/>
                      <a:pt x="8178" y="-49196"/>
                      <a:pt x="298" y="33954"/>
                    </a:cubicBezTo>
                    <a:cubicBezTo>
                      <a:pt x="-7650" y="117036"/>
                      <a:pt x="145795" y="46534"/>
                      <a:pt x="145795" y="46534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A762D15E-1363-3B0F-4362-5DA5532C0CC1}"/>
                  </a:ext>
                </a:extLst>
              </p:cNvPr>
              <p:cNvSpPr/>
              <p:nvPr/>
            </p:nvSpPr>
            <p:spPr>
              <a:xfrm>
                <a:off x="388236" y="6278963"/>
                <a:ext cx="98003" cy="50022"/>
              </a:xfrm>
              <a:custGeom>
                <a:avLst/>
                <a:gdLst>
                  <a:gd name="connsiteX0" fmla="*/ 98003 w 98003"/>
                  <a:gd name="connsiteY0" fmla="*/ 31242 h 50022"/>
                  <a:gd name="connsiteX1" fmla="*/ 199 w 98003"/>
                  <a:gd name="connsiteY1" fmla="*/ 22809 h 50022"/>
                  <a:gd name="connsiteX2" fmla="*/ 98003 w 98003"/>
                  <a:gd name="connsiteY2" fmla="*/ 31242 h 5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03" h="50022">
                    <a:moveTo>
                      <a:pt x="98003" y="31242"/>
                    </a:moveTo>
                    <a:cubicBezTo>
                      <a:pt x="98003" y="31242"/>
                      <a:pt x="5590" y="-33039"/>
                      <a:pt x="199" y="22809"/>
                    </a:cubicBezTo>
                    <a:cubicBezTo>
                      <a:pt x="-5123" y="78658"/>
                      <a:pt x="98003" y="31242"/>
                      <a:pt x="98003" y="312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2" name="Graphic 17">
              <a:extLst>
                <a:ext uri="{FF2B5EF4-FFF2-40B4-BE49-F238E27FC236}">
                  <a16:creationId xmlns:a16="http://schemas.microsoft.com/office/drawing/2014/main" id="{892CA6F8-A64D-408E-1EF5-70303DFB4994}"/>
                </a:ext>
              </a:extLst>
            </p:cNvPr>
            <p:cNvGrpSpPr/>
            <p:nvPr/>
          </p:nvGrpSpPr>
          <p:grpSpPr>
            <a:xfrm>
              <a:off x="547109" y="5936295"/>
              <a:ext cx="66409" cy="106486"/>
              <a:chOff x="547109" y="5936295"/>
              <a:chExt cx="66409" cy="106486"/>
            </a:xfrm>
          </p:grpSpPr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0FBEE56-1949-333A-FDA0-754005F2BBEA}"/>
                  </a:ext>
                </a:extLst>
              </p:cNvPr>
              <p:cNvSpPr/>
              <p:nvPr/>
            </p:nvSpPr>
            <p:spPr>
              <a:xfrm>
                <a:off x="547109" y="5936295"/>
                <a:ext cx="66409" cy="106486"/>
              </a:xfrm>
              <a:custGeom>
                <a:avLst/>
                <a:gdLst>
                  <a:gd name="connsiteX0" fmla="*/ 65550 w 66409"/>
                  <a:gd name="connsiteY0" fmla="*/ 106486 h 106486"/>
                  <a:gd name="connsiteX1" fmla="*/ 17788 w 66409"/>
                  <a:gd name="connsiteY1" fmla="*/ 3636 h 106486"/>
                  <a:gd name="connsiteX2" fmla="*/ 65550 w 66409"/>
                  <a:gd name="connsiteY2" fmla="*/ 106486 h 10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09" h="106486">
                    <a:moveTo>
                      <a:pt x="65550" y="106486"/>
                    </a:moveTo>
                    <a:cubicBezTo>
                      <a:pt x="65550" y="106486"/>
                      <a:pt x="76816" y="-23113"/>
                      <a:pt x="17788" y="3636"/>
                    </a:cubicBezTo>
                    <a:cubicBezTo>
                      <a:pt x="-41240" y="30386"/>
                      <a:pt x="65550" y="106486"/>
                      <a:pt x="65550" y="106486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D54DBBD0-33A2-1DBE-6C5A-E365312933B7}"/>
                  </a:ext>
                </a:extLst>
              </p:cNvPr>
              <p:cNvSpPr/>
              <p:nvPr/>
            </p:nvSpPr>
            <p:spPr>
              <a:xfrm>
                <a:off x="564549" y="5961958"/>
                <a:ext cx="44614" cy="71561"/>
              </a:xfrm>
              <a:custGeom>
                <a:avLst/>
                <a:gdLst>
                  <a:gd name="connsiteX0" fmla="*/ 44031 w 44614"/>
                  <a:gd name="connsiteY0" fmla="*/ 71562 h 71561"/>
                  <a:gd name="connsiteX1" fmla="*/ 11960 w 44614"/>
                  <a:gd name="connsiteY1" fmla="*/ 2443 h 71561"/>
                  <a:gd name="connsiteX2" fmla="*/ 44031 w 44614"/>
                  <a:gd name="connsiteY2" fmla="*/ 71562 h 7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14" h="71561">
                    <a:moveTo>
                      <a:pt x="44031" y="71562"/>
                    </a:moveTo>
                    <a:cubicBezTo>
                      <a:pt x="44031" y="71562"/>
                      <a:pt x="51634" y="-15528"/>
                      <a:pt x="11960" y="2443"/>
                    </a:cubicBezTo>
                    <a:cubicBezTo>
                      <a:pt x="-27715" y="20414"/>
                      <a:pt x="44031" y="71562"/>
                      <a:pt x="44031" y="7156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3" name="Graphic 17">
              <a:extLst>
                <a:ext uri="{FF2B5EF4-FFF2-40B4-BE49-F238E27FC236}">
                  <a16:creationId xmlns:a16="http://schemas.microsoft.com/office/drawing/2014/main" id="{1C013625-120A-2CDE-2216-AE6916EF1D23}"/>
                </a:ext>
              </a:extLst>
            </p:cNvPr>
            <p:cNvGrpSpPr/>
            <p:nvPr/>
          </p:nvGrpSpPr>
          <p:grpSpPr>
            <a:xfrm>
              <a:off x="897223" y="6047573"/>
              <a:ext cx="89513" cy="68060"/>
              <a:chOff x="897223" y="6047573"/>
              <a:chExt cx="89513" cy="68060"/>
            </a:xfrm>
          </p:grpSpPr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ECA7E9B-8F7E-7581-D428-5BFB1E7E43D1}"/>
                  </a:ext>
                </a:extLst>
              </p:cNvPr>
              <p:cNvSpPr/>
              <p:nvPr/>
            </p:nvSpPr>
            <p:spPr>
              <a:xfrm>
                <a:off x="897223" y="6047573"/>
                <a:ext cx="89513" cy="68060"/>
              </a:xfrm>
              <a:custGeom>
                <a:avLst/>
                <a:gdLst>
                  <a:gd name="connsiteX0" fmla="*/ 0 w 89513"/>
                  <a:gd name="connsiteY0" fmla="*/ 68061 h 68060"/>
                  <a:gd name="connsiteX1" fmla="*/ 84188 w 89513"/>
                  <a:gd name="connsiteY1" fmla="*/ 12903 h 68060"/>
                  <a:gd name="connsiteX2" fmla="*/ 0 w 89513"/>
                  <a:gd name="connsiteY2" fmla="*/ 68061 h 6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513" h="68060">
                    <a:moveTo>
                      <a:pt x="0" y="68061"/>
                    </a:moveTo>
                    <a:cubicBezTo>
                      <a:pt x="0" y="68061"/>
                      <a:pt x="115291" y="61218"/>
                      <a:pt x="84188" y="12903"/>
                    </a:cubicBezTo>
                    <a:cubicBezTo>
                      <a:pt x="53084" y="-35549"/>
                      <a:pt x="0" y="68061"/>
                      <a:pt x="0" y="68061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2D2E5D7-D2D7-411B-46C7-1CD879BBE718}"/>
                  </a:ext>
                </a:extLst>
              </p:cNvPr>
              <p:cNvSpPr/>
              <p:nvPr/>
            </p:nvSpPr>
            <p:spPr>
              <a:xfrm>
                <a:off x="904896" y="6065109"/>
                <a:ext cx="60112" cy="45755"/>
              </a:xfrm>
              <a:custGeom>
                <a:avLst/>
                <a:gdLst>
                  <a:gd name="connsiteX0" fmla="*/ 0 w 60112"/>
                  <a:gd name="connsiteY0" fmla="*/ 45756 h 45755"/>
                  <a:gd name="connsiteX1" fmla="*/ 56540 w 60112"/>
                  <a:gd name="connsiteY1" fmla="*/ 8639 h 45755"/>
                  <a:gd name="connsiteX2" fmla="*/ 0 w 60112"/>
                  <a:gd name="connsiteY2" fmla="*/ 45756 h 4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12" h="45755">
                    <a:moveTo>
                      <a:pt x="0" y="45756"/>
                    </a:moveTo>
                    <a:cubicBezTo>
                      <a:pt x="0" y="45756"/>
                      <a:pt x="77414" y="41194"/>
                      <a:pt x="56540" y="8639"/>
                    </a:cubicBezTo>
                    <a:cubicBezTo>
                      <a:pt x="35597" y="-23848"/>
                      <a:pt x="0" y="45756"/>
                      <a:pt x="0" y="45756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4" name="Graphic 17">
              <a:extLst>
                <a:ext uri="{FF2B5EF4-FFF2-40B4-BE49-F238E27FC236}">
                  <a16:creationId xmlns:a16="http://schemas.microsoft.com/office/drawing/2014/main" id="{FE10668B-4EBE-6C95-C72D-147409BA5272}"/>
                </a:ext>
              </a:extLst>
            </p:cNvPr>
            <p:cNvGrpSpPr/>
            <p:nvPr/>
          </p:nvGrpSpPr>
          <p:grpSpPr>
            <a:xfrm>
              <a:off x="859070" y="6408285"/>
              <a:ext cx="88021" cy="92334"/>
              <a:chOff x="859070" y="6408285"/>
              <a:chExt cx="88021" cy="92334"/>
            </a:xfrm>
          </p:grpSpPr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8C31F736-B630-15A9-F6F0-E047947C9C5E}"/>
                  </a:ext>
                </a:extLst>
              </p:cNvPr>
              <p:cNvSpPr/>
              <p:nvPr/>
            </p:nvSpPr>
            <p:spPr>
              <a:xfrm>
                <a:off x="859070" y="6408285"/>
                <a:ext cx="88021" cy="92334"/>
              </a:xfrm>
              <a:custGeom>
                <a:avLst/>
                <a:gdLst>
                  <a:gd name="connsiteX0" fmla="*/ 0 w 88021"/>
                  <a:gd name="connsiteY0" fmla="*/ 0 h 92334"/>
                  <a:gd name="connsiteX1" fmla="*/ 77414 w 88021"/>
                  <a:gd name="connsiteY1" fmla="*/ 82874 h 92334"/>
                  <a:gd name="connsiteX2" fmla="*/ 0 w 88021"/>
                  <a:gd name="connsiteY2" fmla="*/ 0 h 9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021" h="92334">
                    <a:moveTo>
                      <a:pt x="0" y="0"/>
                    </a:moveTo>
                    <a:cubicBezTo>
                      <a:pt x="0" y="0"/>
                      <a:pt x="124415" y="38154"/>
                      <a:pt x="77414" y="82874"/>
                    </a:cubicBezTo>
                    <a:cubicBezTo>
                      <a:pt x="30482" y="1274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65F6BAA1-2182-93A6-E7F0-73609234F6E2}"/>
                  </a:ext>
                </a:extLst>
              </p:cNvPr>
              <p:cNvSpPr/>
              <p:nvPr/>
            </p:nvSpPr>
            <p:spPr>
              <a:xfrm>
                <a:off x="866120" y="6415474"/>
                <a:ext cx="59151" cy="62036"/>
              </a:xfrm>
              <a:custGeom>
                <a:avLst/>
                <a:gdLst>
                  <a:gd name="connsiteX0" fmla="*/ 0 w 59151"/>
                  <a:gd name="connsiteY0" fmla="*/ 0 h 62036"/>
                  <a:gd name="connsiteX1" fmla="*/ 52047 w 59151"/>
                  <a:gd name="connsiteY1" fmla="*/ 55641 h 62036"/>
                  <a:gd name="connsiteX2" fmla="*/ 0 w 59151"/>
                  <a:gd name="connsiteY2" fmla="*/ 0 h 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151" h="62036">
                    <a:moveTo>
                      <a:pt x="0" y="0"/>
                    </a:moveTo>
                    <a:cubicBezTo>
                      <a:pt x="0" y="0"/>
                      <a:pt x="83565" y="25643"/>
                      <a:pt x="52047" y="55641"/>
                    </a:cubicBezTo>
                    <a:cubicBezTo>
                      <a:pt x="20459" y="857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A91CE7A-EAA6-71A2-73BF-20A76FE3E329}"/>
                </a:ext>
              </a:extLst>
            </p:cNvPr>
            <p:cNvSpPr/>
            <p:nvPr/>
          </p:nvSpPr>
          <p:spPr>
            <a:xfrm>
              <a:off x="555220" y="6161874"/>
              <a:ext cx="280279" cy="189179"/>
            </a:xfrm>
            <a:custGeom>
              <a:avLst/>
              <a:gdLst>
                <a:gd name="connsiteX0" fmla="*/ 0 w 280279"/>
                <a:gd name="connsiteY0" fmla="*/ 189180 h 189179"/>
                <a:gd name="connsiteX1" fmla="*/ 280279 w 280279"/>
                <a:gd name="connsiteY1" fmla="*/ 0 h 1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279" h="189179">
                  <a:moveTo>
                    <a:pt x="0" y="189180"/>
                  </a:moveTo>
                  <a:lnTo>
                    <a:pt x="280279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466656CC-2951-BADC-2718-30CC25F8882F}"/>
                </a:ext>
              </a:extLst>
            </p:cNvPr>
            <p:cNvSpPr/>
            <p:nvPr/>
          </p:nvSpPr>
          <p:spPr>
            <a:xfrm>
              <a:off x="555220" y="6351124"/>
              <a:ext cx="259889" cy="109277"/>
            </a:xfrm>
            <a:custGeom>
              <a:avLst/>
              <a:gdLst>
                <a:gd name="connsiteX0" fmla="*/ 259889 w 259889"/>
                <a:gd name="connsiteY0" fmla="*/ 109278 h 109277"/>
                <a:gd name="connsiteX1" fmla="*/ 0 w 259889"/>
                <a:gd name="connsiteY1" fmla="*/ 0 h 1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89" h="109277">
                  <a:moveTo>
                    <a:pt x="259889" y="109278"/>
                  </a:moveTo>
                  <a:cubicBezTo>
                    <a:pt x="206944" y="-5046"/>
                    <a:pt x="58475" y="4859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D5D78EF-ACB6-4F2B-F279-96340BD38111}"/>
                </a:ext>
              </a:extLst>
            </p:cNvPr>
            <p:cNvSpPr/>
            <p:nvPr/>
          </p:nvSpPr>
          <p:spPr>
            <a:xfrm>
              <a:off x="522181" y="6051905"/>
              <a:ext cx="58201" cy="299149"/>
            </a:xfrm>
            <a:custGeom>
              <a:avLst/>
              <a:gdLst>
                <a:gd name="connsiteX0" fmla="*/ 0 w 58201"/>
                <a:gd name="connsiteY0" fmla="*/ 0 h 299149"/>
                <a:gd name="connsiteX1" fmla="*/ 33039 w 58201"/>
                <a:gd name="connsiteY1" fmla="*/ 299149 h 29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01" h="299149">
                  <a:moveTo>
                    <a:pt x="0" y="0"/>
                  </a:moveTo>
                  <a:cubicBezTo>
                    <a:pt x="72092" y="40919"/>
                    <a:pt x="69880" y="126903"/>
                    <a:pt x="33039" y="299149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317E6E5-2069-CBF6-941B-509923498931}"/>
                </a:ext>
              </a:extLst>
            </p:cNvPr>
            <p:cNvSpPr/>
            <p:nvPr/>
          </p:nvSpPr>
          <p:spPr>
            <a:xfrm>
              <a:off x="413387" y="6156345"/>
              <a:ext cx="104992" cy="50042"/>
            </a:xfrm>
            <a:custGeom>
              <a:avLst/>
              <a:gdLst>
                <a:gd name="connsiteX0" fmla="*/ 0 w 104992"/>
                <a:gd name="connsiteY0" fmla="*/ 0 h 50042"/>
                <a:gd name="connsiteX1" fmla="*/ 104992 w 104992"/>
                <a:gd name="connsiteY1" fmla="*/ 50043 h 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992" h="50042">
                  <a:moveTo>
                    <a:pt x="0" y="0"/>
                  </a:moveTo>
                  <a:cubicBezTo>
                    <a:pt x="55365" y="22602"/>
                    <a:pt x="104992" y="50043"/>
                    <a:pt x="104992" y="50043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85CCB33-4898-A783-A329-82047A2DA4A0}"/>
                </a:ext>
              </a:extLst>
            </p:cNvPr>
            <p:cNvSpPr/>
            <p:nvPr/>
          </p:nvSpPr>
          <p:spPr>
            <a:xfrm>
              <a:off x="629869" y="6062412"/>
              <a:ext cx="88680" cy="165955"/>
            </a:xfrm>
            <a:custGeom>
              <a:avLst/>
              <a:gdLst>
                <a:gd name="connsiteX0" fmla="*/ 88680 w 88680"/>
                <a:gd name="connsiteY0" fmla="*/ 0 h 165955"/>
                <a:gd name="connsiteX1" fmla="*/ 0 w 88680"/>
                <a:gd name="connsiteY1" fmla="*/ 165956 h 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80" h="165955">
                  <a:moveTo>
                    <a:pt x="88680" y="0"/>
                  </a:moveTo>
                  <a:cubicBezTo>
                    <a:pt x="61793" y="84602"/>
                    <a:pt x="0" y="165956"/>
                    <a:pt x="0" y="165956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5EF99A37-55F3-0F8E-BDC9-50EE1EE7209A}"/>
                </a:ext>
              </a:extLst>
            </p:cNvPr>
            <p:cNvSpPr/>
            <p:nvPr/>
          </p:nvSpPr>
          <p:spPr>
            <a:xfrm>
              <a:off x="671548" y="6439942"/>
              <a:ext cx="19560" cy="117364"/>
            </a:xfrm>
            <a:custGeom>
              <a:avLst/>
              <a:gdLst>
                <a:gd name="connsiteX0" fmla="*/ 19561 w 19560"/>
                <a:gd name="connsiteY0" fmla="*/ 117365 h 117364"/>
                <a:gd name="connsiteX1" fmla="*/ 0 w 19560"/>
                <a:gd name="connsiteY1" fmla="*/ 0 h 11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0" h="117364">
                  <a:moveTo>
                    <a:pt x="19561" y="117365"/>
                  </a:moveTo>
                  <a:cubicBezTo>
                    <a:pt x="19561" y="117365"/>
                    <a:pt x="15552" y="3601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3CDB78F-15CA-054D-09F2-7E8C69969CB1}"/>
                </a:ext>
              </a:extLst>
            </p:cNvPr>
            <p:cNvSpPr/>
            <p:nvPr/>
          </p:nvSpPr>
          <p:spPr>
            <a:xfrm>
              <a:off x="698367" y="6305865"/>
              <a:ext cx="197681" cy="22242"/>
            </a:xfrm>
            <a:custGeom>
              <a:avLst/>
              <a:gdLst>
                <a:gd name="connsiteX0" fmla="*/ 197682 w 197681"/>
                <a:gd name="connsiteY0" fmla="*/ 746 h 22242"/>
                <a:gd name="connsiteX1" fmla="*/ 0 w 197681"/>
                <a:gd name="connsiteY1" fmla="*/ 22242 h 2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681" h="22242">
                  <a:moveTo>
                    <a:pt x="197682" y="746"/>
                  </a:moveTo>
                  <a:cubicBezTo>
                    <a:pt x="115015" y="-4784"/>
                    <a:pt x="0" y="22242"/>
                    <a:pt x="0" y="22242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54AE7F57-CA06-8518-261F-E2294E52AB7F}"/>
                </a:ext>
              </a:extLst>
            </p:cNvPr>
            <p:cNvSpPr/>
            <p:nvPr/>
          </p:nvSpPr>
          <p:spPr>
            <a:xfrm>
              <a:off x="404885" y="6362252"/>
              <a:ext cx="125451" cy="90408"/>
            </a:xfrm>
            <a:custGeom>
              <a:avLst/>
              <a:gdLst>
                <a:gd name="connsiteX0" fmla="*/ 125452 w 125451"/>
                <a:gd name="connsiteY0" fmla="*/ 0 h 90408"/>
                <a:gd name="connsiteX1" fmla="*/ 0 w 125451"/>
                <a:gd name="connsiteY1" fmla="*/ 90408 h 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451" h="90408">
                  <a:moveTo>
                    <a:pt x="125452" y="0"/>
                  </a:moveTo>
                  <a:lnTo>
                    <a:pt x="0" y="90408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66461808-2B9B-0EF8-D377-895A9D0D3402}"/>
                </a:ext>
              </a:extLst>
            </p:cNvPr>
            <p:cNvSpPr/>
            <p:nvPr/>
          </p:nvSpPr>
          <p:spPr>
            <a:xfrm>
              <a:off x="381039" y="6305505"/>
              <a:ext cx="118125" cy="6082"/>
            </a:xfrm>
            <a:custGeom>
              <a:avLst/>
              <a:gdLst>
                <a:gd name="connsiteX0" fmla="*/ 118125 w 118125"/>
                <a:gd name="connsiteY0" fmla="*/ 6083 h 6082"/>
                <a:gd name="connsiteX1" fmla="*/ 0 w 118125"/>
                <a:gd name="connsiteY1" fmla="*/ 0 h 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25" h="6082">
                  <a:moveTo>
                    <a:pt x="118125" y="6083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EE47CAE-1185-2FBB-CCB4-B72D29D3D13F}"/>
                </a:ext>
              </a:extLst>
            </p:cNvPr>
            <p:cNvSpPr/>
            <p:nvPr/>
          </p:nvSpPr>
          <p:spPr>
            <a:xfrm>
              <a:off x="576094" y="5958110"/>
              <a:ext cx="36564" cy="84671"/>
            </a:xfrm>
            <a:custGeom>
              <a:avLst/>
              <a:gdLst>
                <a:gd name="connsiteX0" fmla="*/ 36564 w 36564"/>
                <a:gd name="connsiteY0" fmla="*/ 84671 h 84671"/>
                <a:gd name="connsiteX1" fmla="*/ 0 w 36564"/>
                <a:gd name="connsiteY1" fmla="*/ 0 h 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64" h="84671">
                  <a:moveTo>
                    <a:pt x="36564" y="84671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4CFBB2E-E599-456E-33FF-4BF2918D20BB}"/>
                </a:ext>
              </a:extLst>
            </p:cNvPr>
            <p:cNvSpPr/>
            <p:nvPr/>
          </p:nvSpPr>
          <p:spPr>
            <a:xfrm>
              <a:off x="897223" y="6072918"/>
              <a:ext cx="66631" cy="42715"/>
            </a:xfrm>
            <a:custGeom>
              <a:avLst/>
              <a:gdLst>
                <a:gd name="connsiteX0" fmla="*/ 0 w 66631"/>
                <a:gd name="connsiteY0" fmla="*/ 42716 h 42715"/>
                <a:gd name="connsiteX1" fmla="*/ 66631 w 66631"/>
                <a:gd name="connsiteY1" fmla="*/ 0 h 4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31" h="42715">
                  <a:moveTo>
                    <a:pt x="0" y="42716"/>
                  </a:moveTo>
                  <a:lnTo>
                    <a:pt x="66631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20EE00F-4F2B-C400-BAF9-273C198F8EDC}"/>
                </a:ext>
              </a:extLst>
            </p:cNvPr>
            <p:cNvSpPr/>
            <p:nvPr/>
          </p:nvSpPr>
          <p:spPr>
            <a:xfrm>
              <a:off x="859070" y="6408285"/>
              <a:ext cx="61378" cy="68359"/>
            </a:xfrm>
            <a:custGeom>
              <a:avLst/>
              <a:gdLst>
                <a:gd name="connsiteX0" fmla="*/ 0 w 61378"/>
                <a:gd name="connsiteY0" fmla="*/ 0 h 68359"/>
                <a:gd name="connsiteX1" fmla="*/ 61378 w 61378"/>
                <a:gd name="connsiteY1" fmla="*/ 68359 h 6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378" h="68359">
                  <a:moveTo>
                    <a:pt x="0" y="0"/>
                  </a:moveTo>
                  <a:lnTo>
                    <a:pt x="61378" y="68359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54148C7-68F4-6037-D46D-4B3733C31CC4}"/>
                </a:ext>
              </a:extLst>
            </p:cNvPr>
            <p:cNvSpPr/>
            <p:nvPr/>
          </p:nvSpPr>
          <p:spPr>
            <a:xfrm>
              <a:off x="532687" y="6409599"/>
              <a:ext cx="32555" cy="111282"/>
            </a:xfrm>
            <a:custGeom>
              <a:avLst/>
              <a:gdLst>
                <a:gd name="connsiteX0" fmla="*/ 32555 w 32555"/>
                <a:gd name="connsiteY0" fmla="*/ 0 h 111282"/>
                <a:gd name="connsiteX1" fmla="*/ 0 w 32555"/>
                <a:gd name="connsiteY1" fmla="*/ 111282 h 11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55" h="111282">
                  <a:moveTo>
                    <a:pt x="32555" y="0"/>
                  </a:moveTo>
                  <a:lnTo>
                    <a:pt x="0" y="111282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5DC0648-7329-F86F-FDB6-2E479B931F05}"/>
                </a:ext>
              </a:extLst>
            </p:cNvPr>
            <p:cNvSpPr/>
            <p:nvPr/>
          </p:nvSpPr>
          <p:spPr>
            <a:xfrm>
              <a:off x="642380" y="6024465"/>
              <a:ext cx="48798" cy="151924"/>
            </a:xfrm>
            <a:custGeom>
              <a:avLst/>
              <a:gdLst>
                <a:gd name="connsiteX0" fmla="*/ 48798 w 48798"/>
                <a:gd name="connsiteY0" fmla="*/ 0 h 151924"/>
                <a:gd name="connsiteX1" fmla="*/ 0 w 48798"/>
                <a:gd name="connsiteY1" fmla="*/ 151925 h 15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98" h="151924">
                  <a:moveTo>
                    <a:pt x="48798" y="0"/>
                  </a:moveTo>
                  <a:cubicBezTo>
                    <a:pt x="35942" y="67806"/>
                    <a:pt x="0" y="151925"/>
                    <a:pt x="0" y="151925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F871F7E-CCBB-86B5-47C4-7DB1E57D1D4E}"/>
                </a:ext>
              </a:extLst>
            </p:cNvPr>
            <p:cNvSpPr/>
            <p:nvPr/>
          </p:nvSpPr>
          <p:spPr>
            <a:xfrm>
              <a:off x="734032" y="6332599"/>
              <a:ext cx="176254" cy="12441"/>
            </a:xfrm>
            <a:custGeom>
              <a:avLst/>
              <a:gdLst>
                <a:gd name="connsiteX0" fmla="*/ 176255 w 176254"/>
                <a:gd name="connsiteY0" fmla="*/ 12442 h 12441"/>
                <a:gd name="connsiteX1" fmla="*/ 0 w 176254"/>
                <a:gd name="connsiteY1" fmla="*/ 0 h 1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54" h="12441">
                  <a:moveTo>
                    <a:pt x="176255" y="12442"/>
                  </a:moveTo>
                  <a:cubicBezTo>
                    <a:pt x="123171" y="3594"/>
                    <a:pt x="0" y="0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94A0455-4453-0821-1AE1-BAD735FC92F5}"/>
                </a:ext>
              </a:extLst>
            </p:cNvPr>
            <p:cNvSpPr/>
            <p:nvPr/>
          </p:nvSpPr>
          <p:spPr>
            <a:xfrm>
              <a:off x="828173" y="6176320"/>
              <a:ext cx="131741" cy="58129"/>
            </a:xfrm>
            <a:custGeom>
              <a:avLst/>
              <a:gdLst>
                <a:gd name="connsiteX0" fmla="*/ 131742 w 131741"/>
                <a:gd name="connsiteY0" fmla="*/ 0 h 58129"/>
                <a:gd name="connsiteX1" fmla="*/ 0 w 131741"/>
                <a:gd name="connsiteY1" fmla="*/ 58130 h 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41" h="58129">
                  <a:moveTo>
                    <a:pt x="131742" y="0"/>
                  </a:moveTo>
                  <a:cubicBezTo>
                    <a:pt x="92482" y="20321"/>
                    <a:pt x="0" y="58130"/>
                    <a:pt x="0" y="5813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C347A238-55D6-2A2B-F1AF-3C1F175551CC}"/>
                </a:ext>
              </a:extLst>
            </p:cNvPr>
            <p:cNvSpPr/>
            <p:nvPr/>
          </p:nvSpPr>
          <p:spPr>
            <a:xfrm>
              <a:off x="763339" y="6037459"/>
              <a:ext cx="103057" cy="103057"/>
            </a:xfrm>
            <a:custGeom>
              <a:avLst/>
              <a:gdLst>
                <a:gd name="connsiteX0" fmla="*/ 103057 w 103057"/>
                <a:gd name="connsiteY0" fmla="*/ 0 h 103057"/>
                <a:gd name="connsiteX1" fmla="*/ 0 w 103057"/>
                <a:gd name="connsiteY1" fmla="*/ 103057 h 10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057" h="103057">
                  <a:moveTo>
                    <a:pt x="103057" y="0"/>
                  </a:moveTo>
                  <a:lnTo>
                    <a:pt x="0" y="103057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aphic 17">
            <a:extLst>
              <a:ext uri="{FF2B5EF4-FFF2-40B4-BE49-F238E27FC236}">
                <a16:creationId xmlns:a16="http://schemas.microsoft.com/office/drawing/2014/main" id="{E0809E18-325E-35AF-CB80-BEBF432DBAE1}"/>
              </a:ext>
            </a:extLst>
          </p:cNvPr>
          <p:cNvGrpSpPr/>
          <p:nvPr/>
        </p:nvGrpSpPr>
        <p:grpSpPr>
          <a:xfrm flipH="1" flipV="1">
            <a:off x="11304239" y="80698"/>
            <a:ext cx="669446" cy="662996"/>
            <a:chOff x="353369" y="5936295"/>
            <a:chExt cx="669446" cy="662996"/>
          </a:xfrm>
        </p:grpSpPr>
        <p:grpSp>
          <p:nvGrpSpPr>
            <p:cNvPr id="392" name="Graphic 17">
              <a:extLst>
                <a:ext uri="{FF2B5EF4-FFF2-40B4-BE49-F238E27FC236}">
                  <a16:creationId xmlns:a16="http://schemas.microsoft.com/office/drawing/2014/main" id="{65BF959A-D4DA-CE13-369C-8EE9B2E401BE}"/>
                </a:ext>
              </a:extLst>
            </p:cNvPr>
            <p:cNvGrpSpPr/>
            <p:nvPr/>
          </p:nvGrpSpPr>
          <p:grpSpPr>
            <a:xfrm>
              <a:off x="366743" y="5957569"/>
              <a:ext cx="656072" cy="641722"/>
              <a:chOff x="366743" y="5957569"/>
              <a:chExt cx="656072" cy="641722"/>
            </a:xfrm>
          </p:grpSpPr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AFA0C25B-94C6-9A14-E496-6672E0C0C648}"/>
                  </a:ext>
                </a:extLst>
              </p:cNvPr>
              <p:cNvSpPr/>
              <p:nvPr/>
            </p:nvSpPr>
            <p:spPr>
              <a:xfrm>
                <a:off x="955304" y="6125606"/>
                <a:ext cx="67511" cy="67520"/>
              </a:xfrm>
              <a:custGeom>
                <a:avLst/>
                <a:gdLst>
                  <a:gd name="connsiteX0" fmla="*/ 6961 w 67511"/>
                  <a:gd name="connsiteY0" fmla="*/ 13252 h 67520"/>
                  <a:gd name="connsiteX1" fmla="*/ 22720 w 67511"/>
                  <a:gd name="connsiteY1" fmla="*/ 65644 h 67520"/>
                  <a:gd name="connsiteX2" fmla="*/ 60597 w 67511"/>
                  <a:gd name="connsiteY2" fmla="*/ 54240 h 67520"/>
                  <a:gd name="connsiteX3" fmla="*/ 44838 w 67511"/>
                  <a:gd name="connsiteY3" fmla="*/ 1847 h 67520"/>
                  <a:gd name="connsiteX4" fmla="*/ 6961 w 67511"/>
                  <a:gd name="connsiteY4" fmla="*/ 13252 h 6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11" h="67520">
                    <a:moveTo>
                      <a:pt x="6961" y="13252"/>
                    </a:moveTo>
                    <a:cubicBezTo>
                      <a:pt x="-7002" y="31707"/>
                      <a:pt x="947" y="57903"/>
                      <a:pt x="22720" y="65644"/>
                    </a:cubicBezTo>
                    <a:cubicBezTo>
                      <a:pt x="36267" y="70483"/>
                      <a:pt x="51957" y="65713"/>
                      <a:pt x="60597" y="54240"/>
                    </a:cubicBezTo>
                    <a:cubicBezTo>
                      <a:pt x="74490" y="35785"/>
                      <a:pt x="66542" y="9519"/>
                      <a:pt x="44838" y="1847"/>
                    </a:cubicBezTo>
                    <a:cubicBezTo>
                      <a:pt x="31291" y="-2922"/>
                      <a:pt x="15600" y="1778"/>
                      <a:pt x="6961" y="13252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9" name="Graphic 17">
                <a:extLst>
                  <a:ext uri="{FF2B5EF4-FFF2-40B4-BE49-F238E27FC236}">
                    <a16:creationId xmlns:a16="http://schemas.microsoft.com/office/drawing/2014/main" id="{6EE69DBD-DC1C-CCEA-1750-9BF5D18592C7}"/>
                  </a:ext>
                </a:extLst>
              </p:cNvPr>
              <p:cNvGrpSpPr/>
              <p:nvPr/>
            </p:nvGrpSpPr>
            <p:grpSpPr>
              <a:xfrm>
                <a:off x="601224" y="6235399"/>
                <a:ext cx="346088" cy="363891"/>
                <a:chOff x="601224" y="6235399"/>
                <a:chExt cx="346088" cy="363891"/>
              </a:xfrm>
            </p:grpSpPr>
            <p:grpSp>
              <p:nvGrpSpPr>
                <p:cNvPr id="449" name="Graphic 17">
                  <a:extLst>
                    <a:ext uri="{FF2B5EF4-FFF2-40B4-BE49-F238E27FC236}">
                      <a16:creationId xmlns:a16="http://schemas.microsoft.com/office/drawing/2014/main" id="{8FC6631B-1744-8E57-7520-AE736B9BDC88}"/>
                    </a:ext>
                  </a:extLst>
                </p:cNvPr>
                <p:cNvGrpSpPr/>
                <p:nvPr/>
              </p:nvGrpSpPr>
              <p:grpSpPr>
                <a:xfrm>
                  <a:off x="667345" y="6235399"/>
                  <a:ext cx="279966" cy="156710"/>
                  <a:chOff x="667345" y="6235399"/>
                  <a:chExt cx="279966" cy="156710"/>
                </a:xfrm>
              </p:grpSpPr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6863D6ED-14F2-3B86-9EA8-AEBB3D991827}"/>
                      </a:ext>
                    </a:extLst>
                  </p:cNvPr>
                  <p:cNvSpPr/>
                  <p:nvPr/>
                </p:nvSpPr>
                <p:spPr>
                  <a:xfrm>
                    <a:off x="667345" y="6235399"/>
                    <a:ext cx="279966" cy="156710"/>
                  </a:xfrm>
                  <a:custGeom>
                    <a:avLst/>
                    <a:gdLst>
                      <a:gd name="connsiteX0" fmla="*/ 21276 w 279966"/>
                      <a:gd name="connsiteY0" fmla="*/ 90911 h 156710"/>
                      <a:gd name="connsiteX1" fmla="*/ 200019 w 279966"/>
                      <a:gd name="connsiteY1" fmla="*/ 433 h 156710"/>
                      <a:gd name="connsiteX2" fmla="*/ 274322 w 279966"/>
                      <a:gd name="connsiteY2" fmla="*/ 61051 h 156710"/>
                      <a:gd name="connsiteX3" fmla="*/ 243149 w 279966"/>
                      <a:gd name="connsiteY3" fmla="*/ 147589 h 156710"/>
                      <a:gd name="connsiteX4" fmla="*/ 16783 w 279966"/>
                      <a:gd name="connsiteY4" fmla="*/ 125539 h 156710"/>
                      <a:gd name="connsiteX5" fmla="*/ 21276 w 279966"/>
                      <a:gd name="connsiteY5" fmla="*/ 90911 h 156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66" h="156710">
                        <a:moveTo>
                          <a:pt x="21276" y="90911"/>
                        </a:moveTo>
                        <a:cubicBezTo>
                          <a:pt x="21276" y="90911"/>
                          <a:pt x="118250" y="5894"/>
                          <a:pt x="200019" y="433"/>
                        </a:cubicBezTo>
                        <a:cubicBezTo>
                          <a:pt x="281856" y="-5027"/>
                          <a:pt x="287939" y="42596"/>
                          <a:pt x="274322" y="61051"/>
                        </a:cubicBezTo>
                        <a:cubicBezTo>
                          <a:pt x="252273" y="90980"/>
                          <a:pt x="284068" y="123466"/>
                          <a:pt x="243149" y="147589"/>
                        </a:cubicBezTo>
                        <a:cubicBezTo>
                          <a:pt x="186541" y="180904"/>
                          <a:pt x="49062" y="111163"/>
                          <a:pt x="16783" y="125539"/>
                        </a:cubicBezTo>
                        <a:cubicBezTo>
                          <a:pt x="-15427" y="139847"/>
                          <a:pt x="5931" y="98445"/>
                          <a:pt x="21276" y="9091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5F15B1E8-4DA9-283D-AABA-C6F317567DD6}"/>
                      </a:ext>
                    </a:extLst>
                  </p:cNvPr>
                  <p:cNvSpPr/>
                  <p:nvPr/>
                </p:nvSpPr>
                <p:spPr>
                  <a:xfrm>
                    <a:off x="848492" y="6252826"/>
                    <a:ext cx="74458" cy="17791"/>
                  </a:xfrm>
                  <a:custGeom>
                    <a:avLst/>
                    <a:gdLst>
                      <a:gd name="connsiteX0" fmla="*/ 16936 w 74458"/>
                      <a:gd name="connsiteY0" fmla="*/ 15561 h 17791"/>
                      <a:gd name="connsiteX1" fmla="*/ 2 w 74458"/>
                      <a:gd name="connsiteY1" fmla="*/ 7405 h 17791"/>
                      <a:gd name="connsiteX2" fmla="*/ 17282 w 74458"/>
                      <a:gd name="connsiteY2" fmla="*/ 9 h 17791"/>
                      <a:gd name="connsiteX3" fmla="*/ 34216 w 74458"/>
                      <a:gd name="connsiteY3" fmla="*/ 8165 h 17791"/>
                      <a:gd name="connsiteX4" fmla="*/ 16936 w 74458"/>
                      <a:gd name="connsiteY4" fmla="*/ 15561 h 17791"/>
                      <a:gd name="connsiteX5" fmla="*/ 74444 w 74458"/>
                      <a:gd name="connsiteY5" fmla="*/ 12935 h 17791"/>
                      <a:gd name="connsiteX6" fmla="*/ 61725 w 74458"/>
                      <a:gd name="connsiteY6" fmla="*/ 5539 h 17791"/>
                      <a:gd name="connsiteX7" fmla="*/ 47763 w 74458"/>
                      <a:gd name="connsiteY7" fmla="*/ 10239 h 17791"/>
                      <a:gd name="connsiteX8" fmla="*/ 60412 w 74458"/>
                      <a:gd name="connsiteY8" fmla="*/ 17635 h 17791"/>
                      <a:gd name="connsiteX9" fmla="*/ 74444 w 74458"/>
                      <a:gd name="connsiteY9" fmla="*/ 12935 h 17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4458" h="17791">
                        <a:moveTo>
                          <a:pt x="16936" y="15561"/>
                        </a:moveTo>
                        <a:cubicBezTo>
                          <a:pt x="7467" y="15354"/>
                          <a:pt x="-136" y="11760"/>
                          <a:pt x="2" y="7405"/>
                        </a:cubicBezTo>
                        <a:cubicBezTo>
                          <a:pt x="71" y="3120"/>
                          <a:pt x="7812" y="-198"/>
                          <a:pt x="17282" y="9"/>
                        </a:cubicBezTo>
                        <a:cubicBezTo>
                          <a:pt x="26751" y="217"/>
                          <a:pt x="34354" y="3880"/>
                          <a:pt x="34216" y="8165"/>
                        </a:cubicBezTo>
                        <a:cubicBezTo>
                          <a:pt x="34147" y="12451"/>
                          <a:pt x="26405" y="15768"/>
                          <a:pt x="16936" y="15561"/>
                        </a:cubicBezTo>
                        <a:close/>
                        <a:moveTo>
                          <a:pt x="74444" y="12935"/>
                        </a:moveTo>
                        <a:cubicBezTo>
                          <a:pt x="74789" y="9617"/>
                          <a:pt x="69052" y="6299"/>
                          <a:pt x="61725" y="5539"/>
                        </a:cubicBezTo>
                        <a:cubicBezTo>
                          <a:pt x="54330" y="4778"/>
                          <a:pt x="48109" y="6921"/>
                          <a:pt x="47763" y="10239"/>
                        </a:cubicBezTo>
                        <a:cubicBezTo>
                          <a:pt x="47418" y="13557"/>
                          <a:pt x="53086" y="16874"/>
                          <a:pt x="60412" y="17635"/>
                        </a:cubicBezTo>
                        <a:cubicBezTo>
                          <a:pt x="67877" y="18395"/>
                          <a:pt x="74098" y="16321"/>
                          <a:pt x="74444" y="12935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" name="Graphic 17">
                  <a:extLst>
                    <a:ext uri="{FF2B5EF4-FFF2-40B4-BE49-F238E27FC236}">
                      <a16:creationId xmlns:a16="http://schemas.microsoft.com/office/drawing/2014/main" id="{75EE33FD-D185-D6CB-1AB7-AC122CC10E4E}"/>
                    </a:ext>
                  </a:extLst>
                </p:cNvPr>
                <p:cNvGrpSpPr/>
                <p:nvPr/>
              </p:nvGrpSpPr>
              <p:grpSpPr>
                <a:xfrm>
                  <a:off x="601224" y="6325744"/>
                  <a:ext cx="157840" cy="273546"/>
                  <a:chOff x="601224" y="6325744"/>
                  <a:chExt cx="157840" cy="273546"/>
                </a:xfrm>
              </p:grpSpPr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B6BCF13F-7DE4-F54A-0FBF-7A8A08162761}"/>
                      </a:ext>
                    </a:extLst>
                  </p:cNvPr>
                  <p:cNvSpPr/>
                  <p:nvPr/>
                </p:nvSpPr>
                <p:spPr>
                  <a:xfrm>
                    <a:off x="601224" y="6325744"/>
                    <a:ext cx="157840" cy="273546"/>
                  </a:xfrm>
                  <a:custGeom>
                    <a:avLst/>
                    <a:gdLst>
                      <a:gd name="connsiteX0" fmla="*/ 52907 w 157840"/>
                      <a:gd name="connsiteY0" fmla="*/ 18951 h 273546"/>
                      <a:gd name="connsiteX1" fmla="*/ 156102 w 157840"/>
                      <a:gd name="connsiteY1" fmla="*/ 190644 h 273546"/>
                      <a:gd name="connsiteX2" fmla="*/ 101083 w 157840"/>
                      <a:gd name="connsiteY2" fmla="*/ 269164 h 273546"/>
                      <a:gd name="connsiteX3" fmla="*/ 12541 w 157840"/>
                      <a:gd name="connsiteY3" fmla="*/ 244350 h 273546"/>
                      <a:gd name="connsiteX4" fmla="*/ 18070 w 157840"/>
                      <a:gd name="connsiteY4" fmla="*/ 17016 h 273546"/>
                      <a:gd name="connsiteX5" fmla="*/ 52907 w 157840"/>
                      <a:gd name="connsiteY5" fmla="*/ 18951 h 273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840" h="273546">
                        <a:moveTo>
                          <a:pt x="52907" y="18951"/>
                        </a:moveTo>
                        <a:cubicBezTo>
                          <a:pt x="52907" y="18951"/>
                          <a:pt x="144766" y="109498"/>
                          <a:pt x="156102" y="190644"/>
                        </a:cubicBezTo>
                        <a:cubicBezTo>
                          <a:pt x="167438" y="271859"/>
                          <a:pt x="120367" y="281398"/>
                          <a:pt x="101083" y="269164"/>
                        </a:cubicBezTo>
                        <a:cubicBezTo>
                          <a:pt x="69634" y="249326"/>
                          <a:pt x="39497" y="283402"/>
                          <a:pt x="12541" y="244350"/>
                        </a:cubicBezTo>
                        <a:cubicBezTo>
                          <a:pt x="-24784" y="190367"/>
                          <a:pt x="34728" y="48189"/>
                          <a:pt x="18070" y="17016"/>
                        </a:cubicBezTo>
                        <a:cubicBezTo>
                          <a:pt x="1413" y="-14088"/>
                          <a:pt x="44267" y="4159"/>
                          <a:pt x="52907" y="18951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23146500-3A75-7561-B49A-676CC1C44446}"/>
                      </a:ext>
                    </a:extLst>
                  </p:cNvPr>
                  <p:cNvSpPr/>
                  <p:nvPr/>
                </p:nvSpPr>
                <p:spPr>
                  <a:xfrm>
                    <a:off x="724720" y="6499381"/>
                    <a:ext cx="15652" cy="74584"/>
                  </a:xfrm>
                  <a:custGeom>
                    <a:avLst/>
                    <a:gdLst>
                      <a:gd name="connsiteX0" fmla="*/ 51 w 15652"/>
                      <a:gd name="connsiteY0" fmla="*/ 17491 h 74584"/>
                      <a:gd name="connsiteX1" fmla="*/ 6962 w 15652"/>
                      <a:gd name="connsiteY1" fmla="*/ 4 h 74584"/>
                      <a:gd name="connsiteX2" fmla="*/ 15602 w 15652"/>
                      <a:gd name="connsiteY2" fmla="*/ 16731 h 74584"/>
                      <a:gd name="connsiteX3" fmla="*/ 8690 w 15652"/>
                      <a:gd name="connsiteY3" fmla="*/ 34218 h 74584"/>
                      <a:gd name="connsiteX4" fmla="*/ 51 w 15652"/>
                      <a:gd name="connsiteY4" fmla="*/ 17491 h 74584"/>
                      <a:gd name="connsiteX5" fmla="*/ 6824 w 15652"/>
                      <a:gd name="connsiteY5" fmla="*/ 74584 h 74584"/>
                      <a:gd name="connsiteX6" fmla="*/ 13252 w 15652"/>
                      <a:gd name="connsiteY6" fmla="*/ 61382 h 74584"/>
                      <a:gd name="connsiteX7" fmla="*/ 7585 w 15652"/>
                      <a:gd name="connsiteY7" fmla="*/ 47835 h 74584"/>
                      <a:gd name="connsiteX8" fmla="*/ 1156 w 15652"/>
                      <a:gd name="connsiteY8" fmla="*/ 61037 h 74584"/>
                      <a:gd name="connsiteX9" fmla="*/ 6824 w 15652"/>
                      <a:gd name="connsiteY9" fmla="*/ 74584 h 7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652" h="74584">
                        <a:moveTo>
                          <a:pt x="51" y="17491"/>
                        </a:moveTo>
                        <a:cubicBezTo>
                          <a:pt x="-433" y="8022"/>
                          <a:pt x="2608" y="212"/>
                          <a:pt x="6962" y="4"/>
                        </a:cubicBezTo>
                        <a:cubicBezTo>
                          <a:pt x="11248" y="-203"/>
                          <a:pt x="15119" y="7262"/>
                          <a:pt x="15602" y="16731"/>
                        </a:cubicBezTo>
                        <a:cubicBezTo>
                          <a:pt x="16086" y="26200"/>
                          <a:pt x="12976" y="34011"/>
                          <a:pt x="8690" y="34218"/>
                        </a:cubicBezTo>
                        <a:cubicBezTo>
                          <a:pt x="4405" y="34426"/>
                          <a:pt x="534" y="26892"/>
                          <a:pt x="51" y="17491"/>
                        </a:cubicBezTo>
                        <a:close/>
                        <a:moveTo>
                          <a:pt x="6824" y="74584"/>
                        </a:moveTo>
                        <a:cubicBezTo>
                          <a:pt x="10142" y="74653"/>
                          <a:pt x="13045" y="68778"/>
                          <a:pt x="13252" y="61382"/>
                        </a:cubicBezTo>
                        <a:cubicBezTo>
                          <a:pt x="13460" y="53987"/>
                          <a:pt x="10902" y="47904"/>
                          <a:pt x="7585" y="47835"/>
                        </a:cubicBezTo>
                        <a:cubicBezTo>
                          <a:pt x="4267" y="47766"/>
                          <a:pt x="1364" y="53641"/>
                          <a:pt x="1156" y="61037"/>
                        </a:cubicBezTo>
                        <a:cubicBezTo>
                          <a:pt x="880" y="68432"/>
                          <a:pt x="3437" y="74515"/>
                          <a:pt x="6824" y="74584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0" name="Graphic 17">
                <a:extLst>
                  <a:ext uri="{FF2B5EF4-FFF2-40B4-BE49-F238E27FC236}">
                    <a16:creationId xmlns:a16="http://schemas.microsoft.com/office/drawing/2014/main" id="{4736527A-5A5E-74AB-1F02-C8CFCF7FCBE9}"/>
                  </a:ext>
                </a:extLst>
              </p:cNvPr>
              <p:cNvGrpSpPr/>
              <p:nvPr/>
            </p:nvGrpSpPr>
            <p:grpSpPr>
              <a:xfrm>
                <a:off x="366743" y="6001108"/>
                <a:ext cx="427358" cy="303699"/>
                <a:chOff x="366743" y="6001108"/>
                <a:chExt cx="427358" cy="303699"/>
              </a:xfrm>
            </p:grpSpPr>
            <p:grpSp>
              <p:nvGrpSpPr>
                <p:cNvPr id="443" name="Graphic 17">
                  <a:extLst>
                    <a:ext uri="{FF2B5EF4-FFF2-40B4-BE49-F238E27FC236}">
                      <a16:creationId xmlns:a16="http://schemas.microsoft.com/office/drawing/2014/main" id="{5BC7DAD8-DAE6-2E23-8209-929F7A1CB794}"/>
                    </a:ext>
                  </a:extLst>
                </p:cNvPr>
                <p:cNvGrpSpPr/>
                <p:nvPr/>
              </p:nvGrpSpPr>
              <p:grpSpPr>
                <a:xfrm>
                  <a:off x="588086" y="6001108"/>
                  <a:ext cx="206015" cy="246391"/>
                  <a:chOff x="588086" y="6001108"/>
                  <a:chExt cx="206015" cy="246391"/>
                </a:xfrm>
              </p:grpSpPr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6369A36D-F618-C044-30AD-3AA4E21A0574}"/>
                      </a:ext>
                    </a:extLst>
                  </p:cNvPr>
                  <p:cNvSpPr/>
                  <p:nvPr/>
                </p:nvSpPr>
                <p:spPr>
                  <a:xfrm>
                    <a:off x="588086" y="6001108"/>
                    <a:ext cx="206015" cy="246391"/>
                  </a:xfrm>
                  <a:custGeom>
                    <a:avLst/>
                    <a:gdLst>
                      <a:gd name="connsiteX0" fmla="*/ 41230 w 206015"/>
                      <a:gd name="connsiteY0" fmla="*/ 237282 h 246391"/>
                      <a:gd name="connsiteX1" fmla="*/ 192118 w 206015"/>
                      <a:gd name="connsiteY1" fmla="*/ 105471 h 246391"/>
                      <a:gd name="connsiteX2" fmla="*/ 163779 w 206015"/>
                      <a:gd name="connsiteY2" fmla="*/ 13888 h 246391"/>
                      <a:gd name="connsiteX3" fmla="*/ 71850 w 206015"/>
                      <a:gd name="connsiteY3" fmla="*/ 10363 h 246391"/>
                      <a:gd name="connsiteX4" fmla="*/ 7431 w 206015"/>
                      <a:gd name="connsiteY4" fmla="*/ 228435 h 246391"/>
                      <a:gd name="connsiteX5" fmla="*/ 41230 w 206015"/>
                      <a:gd name="connsiteY5" fmla="*/ 237282 h 246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015" h="246391">
                        <a:moveTo>
                          <a:pt x="41230" y="237282"/>
                        </a:moveTo>
                        <a:cubicBezTo>
                          <a:pt x="41230" y="237282"/>
                          <a:pt x="156452" y="179291"/>
                          <a:pt x="192118" y="105471"/>
                        </a:cubicBezTo>
                        <a:cubicBezTo>
                          <a:pt x="227853" y="31652"/>
                          <a:pt x="185966" y="8151"/>
                          <a:pt x="163779" y="13888"/>
                        </a:cubicBezTo>
                        <a:cubicBezTo>
                          <a:pt x="127768" y="23150"/>
                          <a:pt x="109589" y="-18529"/>
                          <a:pt x="71850" y="10363"/>
                        </a:cubicBezTo>
                        <a:cubicBezTo>
                          <a:pt x="19734" y="50314"/>
                          <a:pt x="32797" y="203897"/>
                          <a:pt x="7431" y="228435"/>
                        </a:cubicBezTo>
                        <a:cubicBezTo>
                          <a:pt x="-17867" y="252972"/>
                          <a:pt x="28512" y="248687"/>
                          <a:pt x="41230" y="237282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7CFBE089-0C2F-6AF7-F855-728189CE7A44}"/>
                      </a:ext>
                    </a:extLst>
                  </p:cNvPr>
                  <p:cNvSpPr/>
                  <p:nvPr/>
                </p:nvSpPr>
                <p:spPr>
                  <a:xfrm>
                    <a:off x="747153" y="6043821"/>
                    <a:ext cx="29325" cy="71427"/>
                  </a:xfrm>
                  <a:custGeom>
                    <a:avLst/>
                    <a:gdLst>
                      <a:gd name="connsiteX0" fmla="*/ 15564 w 29325"/>
                      <a:gd name="connsiteY0" fmla="*/ 39119 h 71427"/>
                      <a:gd name="connsiteX1" fmla="*/ 16739 w 29325"/>
                      <a:gd name="connsiteY1" fmla="*/ 57919 h 71427"/>
                      <a:gd name="connsiteX2" fmla="*/ 3399 w 29325"/>
                      <a:gd name="connsiteY2" fmla="*/ 71190 h 71427"/>
                      <a:gd name="connsiteX3" fmla="*/ 2224 w 29325"/>
                      <a:gd name="connsiteY3" fmla="*/ 52459 h 71427"/>
                      <a:gd name="connsiteX4" fmla="*/ 15564 w 29325"/>
                      <a:gd name="connsiteY4" fmla="*/ 39119 h 71427"/>
                      <a:gd name="connsiteX5" fmla="*/ 16531 w 29325"/>
                      <a:gd name="connsiteY5" fmla="*/ 11263 h 71427"/>
                      <a:gd name="connsiteX6" fmla="*/ 18605 w 29325"/>
                      <a:gd name="connsiteY6" fmla="*/ 25778 h 71427"/>
                      <a:gd name="connsiteX7" fmla="*/ 28213 w 29325"/>
                      <a:gd name="connsiteY7" fmla="*/ 14650 h 71427"/>
                      <a:gd name="connsiteX8" fmla="*/ 26139 w 29325"/>
                      <a:gd name="connsiteY8" fmla="*/ 135 h 71427"/>
                      <a:gd name="connsiteX9" fmla="*/ 16531 w 29325"/>
                      <a:gd name="connsiteY9" fmla="*/ 11263 h 71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325" h="71427">
                        <a:moveTo>
                          <a:pt x="15564" y="39119"/>
                        </a:moveTo>
                        <a:cubicBezTo>
                          <a:pt x="19573" y="40639"/>
                          <a:pt x="20126" y="49003"/>
                          <a:pt x="16739" y="57919"/>
                        </a:cubicBezTo>
                        <a:cubicBezTo>
                          <a:pt x="13352" y="66766"/>
                          <a:pt x="7408" y="72711"/>
                          <a:pt x="3399" y="71190"/>
                        </a:cubicBezTo>
                        <a:cubicBezTo>
                          <a:pt x="-610" y="69669"/>
                          <a:pt x="-1163" y="61306"/>
                          <a:pt x="2224" y="52459"/>
                        </a:cubicBezTo>
                        <a:cubicBezTo>
                          <a:pt x="5541" y="43542"/>
                          <a:pt x="11555" y="37598"/>
                          <a:pt x="15564" y="39119"/>
                        </a:cubicBezTo>
                        <a:close/>
                        <a:moveTo>
                          <a:pt x="16531" y="11263"/>
                        </a:moveTo>
                        <a:cubicBezTo>
                          <a:pt x="14458" y="18314"/>
                          <a:pt x="15356" y="24880"/>
                          <a:pt x="18605" y="25778"/>
                        </a:cubicBezTo>
                        <a:cubicBezTo>
                          <a:pt x="21854" y="26746"/>
                          <a:pt x="26139" y="21769"/>
                          <a:pt x="28213" y="14650"/>
                        </a:cubicBezTo>
                        <a:cubicBezTo>
                          <a:pt x="30286" y="7600"/>
                          <a:pt x="29388" y="1034"/>
                          <a:pt x="26139" y="135"/>
                        </a:cubicBezTo>
                        <a:cubicBezTo>
                          <a:pt x="22959" y="-902"/>
                          <a:pt x="18605" y="4144"/>
                          <a:pt x="16531" y="11263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4" name="Graphic 17">
                  <a:extLst>
                    <a:ext uri="{FF2B5EF4-FFF2-40B4-BE49-F238E27FC236}">
                      <a16:creationId xmlns:a16="http://schemas.microsoft.com/office/drawing/2014/main" id="{8467EE4C-8BD8-697C-833B-C1102488A370}"/>
                    </a:ext>
                  </a:extLst>
                </p:cNvPr>
                <p:cNvGrpSpPr/>
                <p:nvPr/>
              </p:nvGrpSpPr>
              <p:grpSpPr>
                <a:xfrm>
                  <a:off x="366743" y="6085714"/>
                  <a:ext cx="239708" cy="219092"/>
                  <a:chOff x="366743" y="6085714"/>
                  <a:chExt cx="239708" cy="219092"/>
                </a:xfrm>
              </p:grpSpPr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id="{F8DE2538-3621-BB05-C5A4-4E080CBC364D}"/>
                      </a:ext>
                    </a:extLst>
                  </p:cNvPr>
                  <p:cNvSpPr/>
                  <p:nvPr/>
                </p:nvSpPr>
                <p:spPr>
                  <a:xfrm>
                    <a:off x="366743" y="6085714"/>
                    <a:ext cx="239708" cy="219092"/>
                  </a:xfrm>
                  <a:custGeom>
                    <a:avLst/>
                    <a:gdLst>
                      <a:gd name="connsiteX0" fmla="*/ 232645 w 239708"/>
                      <a:gd name="connsiteY0" fmla="*/ 177766 h 219092"/>
                      <a:gd name="connsiteX1" fmla="*/ 112170 w 239708"/>
                      <a:gd name="connsiteY1" fmla="*/ 17685 h 219092"/>
                      <a:gd name="connsiteX2" fmla="*/ 18720 w 239708"/>
                      <a:gd name="connsiteY2" fmla="*/ 39251 h 219092"/>
                      <a:gd name="connsiteX3" fmla="*/ 8490 w 239708"/>
                      <a:gd name="connsiteY3" fmla="*/ 130626 h 219092"/>
                      <a:gd name="connsiteX4" fmla="*/ 221309 w 239708"/>
                      <a:gd name="connsiteY4" fmla="*/ 210736 h 219092"/>
                      <a:gd name="connsiteX5" fmla="*/ 232645 w 239708"/>
                      <a:gd name="connsiteY5" fmla="*/ 177766 h 219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9708" h="219092">
                        <a:moveTo>
                          <a:pt x="232645" y="177766"/>
                        </a:moveTo>
                        <a:cubicBezTo>
                          <a:pt x="232645" y="177766"/>
                          <a:pt x="183155" y="58673"/>
                          <a:pt x="112170" y="17685"/>
                        </a:cubicBezTo>
                        <a:cubicBezTo>
                          <a:pt x="41184" y="-23303"/>
                          <a:pt x="14711" y="16787"/>
                          <a:pt x="18720" y="39251"/>
                        </a:cubicBezTo>
                        <a:cubicBezTo>
                          <a:pt x="25286" y="75815"/>
                          <a:pt x="-17568" y="90952"/>
                          <a:pt x="8490" y="130626"/>
                        </a:cubicBezTo>
                        <a:cubicBezTo>
                          <a:pt x="44571" y="185507"/>
                          <a:pt x="198638" y="183641"/>
                          <a:pt x="221309" y="210736"/>
                        </a:cubicBezTo>
                        <a:cubicBezTo>
                          <a:pt x="243980" y="237900"/>
                          <a:pt x="243082" y="191313"/>
                          <a:pt x="232645" y="177766"/>
                        </a:cubicBezTo>
                        <a:close/>
                      </a:path>
                    </a:pathLst>
                  </a:custGeom>
                  <a:solidFill>
                    <a:srgbClr val="D15C00"/>
                  </a:solidFill>
                  <a:ln w="5184" cap="flat">
                    <a:solidFill>
                      <a:srgbClr val="26134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F59637DD-64A0-D037-1B0D-58B3DA8A7B92}"/>
                      </a:ext>
                    </a:extLst>
                  </p:cNvPr>
                  <p:cNvSpPr/>
                  <p:nvPr/>
                </p:nvSpPr>
                <p:spPr>
                  <a:xfrm>
                    <a:off x="415626" y="6103045"/>
                    <a:ext cx="69731" cy="33506"/>
                  </a:xfrm>
                  <a:custGeom>
                    <a:avLst/>
                    <a:gdLst>
                      <a:gd name="connsiteX0" fmla="*/ 38334 w 69731"/>
                      <a:gd name="connsiteY0" fmla="*/ 16182 h 33506"/>
                      <a:gd name="connsiteX1" fmla="*/ 57135 w 69731"/>
                      <a:gd name="connsiteY1" fmla="*/ 16390 h 33506"/>
                      <a:gd name="connsiteX2" fmla="*/ 69369 w 69731"/>
                      <a:gd name="connsiteY2" fmla="*/ 30628 h 33506"/>
                      <a:gd name="connsiteX3" fmla="*/ 50568 w 69731"/>
                      <a:gd name="connsiteY3" fmla="*/ 30421 h 33506"/>
                      <a:gd name="connsiteX4" fmla="*/ 38334 w 69731"/>
                      <a:gd name="connsiteY4" fmla="*/ 16182 h 33506"/>
                      <a:gd name="connsiteX5" fmla="*/ 10617 w 69731"/>
                      <a:gd name="connsiteY5" fmla="*/ 13072 h 33506"/>
                      <a:gd name="connsiteX6" fmla="*/ 25270 w 69731"/>
                      <a:gd name="connsiteY6" fmla="*/ 12035 h 33506"/>
                      <a:gd name="connsiteX7" fmla="*/ 14833 w 69731"/>
                      <a:gd name="connsiteY7" fmla="*/ 1667 h 33506"/>
                      <a:gd name="connsiteX8" fmla="*/ 180 w 69731"/>
                      <a:gd name="connsiteY8" fmla="*/ 2704 h 33506"/>
                      <a:gd name="connsiteX9" fmla="*/ 10617 w 69731"/>
                      <a:gd name="connsiteY9" fmla="*/ 13072 h 33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731" h="33506">
                        <a:moveTo>
                          <a:pt x="38334" y="16182"/>
                        </a:moveTo>
                        <a:cubicBezTo>
                          <a:pt x="40131" y="12243"/>
                          <a:pt x="48564" y="12381"/>
                          <a:pt x="57135" y="16390"/>
                        </a:cubicBezTo>
                        <a:cubicBezTo>
                          <a:pt x="65705" y="20399"/>
                          <a:pt x="71235" y="26758"/>
                          <a:pt x="69369" y="30628"/>
                        </a:cubicBezTo>
                        <a:cubicBezTo>
                          <a:pt x="67572" y="34568"/>
                          <a:pt x="59139" y="34430"/>
                          <a:pt x="50568" y="30421"/>
                        </a:cubicBezTo>
                        <a:cubicBezTo>
                          <a:pt x="42067" y="26412"/>
                          <a:pt x="36537" y="20053"/>
                          <a:pt x="38334" y="16182"/>
                        </a:cubicBezTo>
                        <a:close/>
                        <a:moveTo>
                          <a:pt x="10617" y="13072"/>
                        </a:moveTo>
                        <a:cubicBezTo>
                          <a:pt x="17529" y="15629"/>
                          <a:pt x="24095" y="15215"/>
                          <a:pt x="25270" y="12035"/>
                        </a:cubicBezTo>
                        <a:cubicBezTo>
                          <a:pt x="26446" y="8925"/>
                          <a:pt x="21815" y="4225"/>
                          <a:pt x="14833" y="1667"/>
                        </a:cubicBezTo>
                        <a:cubicBezTo>
                          <a:pt x="7921" y="-890"/>
                          <a:pt x="1355" y="-475"/>
                          <a:pt x="180" y="2704"/>
                        </a:cubicBezTo>
                        <a:cubicBezTo>
                          <a:pt x="-995" y="5884"/>
                          <a:pt x="3705" y="10515"/>
                          <a:pt x="10617" y="13072"/>
                        </a:cubicBezTo>
                        <a:close/>
                      </a:path>
                    </a:pathLst>
                  </a:custGeom>
                  <a:solidFill>
                    <a:srgbClr val="FF8A2E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C5CC73FB-1D2F-3709-8A6A-C72A37169259}"/>
                  </a:ext>
                </a:extLst>
              </p:cNvPr>
              <p:cNvSpPr/>
              <p:nvPr/>
            </p:nvSpPr>
            <p:spPr>
              <a:xfrm>
                <a:off x="908732" y="6321437"/>
                <a:ext cx="67459" cy="67528"/>
              </a:xfrm>
              <a:custGeom>
                <a:avLst/>
                <a:gdLst>
                  <a:gd name="connsiteX0" fmla="*/ 7845 w 67459"/>
                  <a:gd name="connsiteY0" fmla="*/ 55399 h 67528"/>
                  <a:gd name="connsiteX1" fmla="*/ 12130 w 67459"/>
                  <a:gd name="connsiteY1" fmla="*/ 7845 h 67528"/>
                  <a:gd name="connsiteX2" fmla="*/ 59615 w 67459"/>
                  <a:gd name="connsiteY2" fmla="*/ 12130 h 67528"/>
                  <a:gd name="connsiteX3" fmla="*/ 55330 w 67459"/>
                  <a:gd name="connsiteY3" fmla="*/ 59684 h 67528"/>
                  <a:gd name="connsiteX4" fmla="*/ 7845 w 67459"/>
                  <a:gd name="connsiteY4" fmla="*/ 55399 h 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59" h="67528">
                    <a:moveTo>
                      <a:pt x="7845" y="55399"/>
                    </a:moveTo>
                    <a:cubicBezTo>
                      <a:pt x="-4113" y="41091"/>
                      <a:pt x="-2178" y="19871"/>
                      <a:pt x="12130" y="7845"/>
                    </a:cubicBezTo>
                    <a:cubicBezTo>
                      <a:pt x="26438" y="-4113"/>
                      <a:pt x="47727" y="-2178"/>
                      <a:pt x="59615" y="12130"/>
                    </a:cubicBezTo>
                    <a:cubicBezTo>
                      <a:pt x="71573" y="26438"/>
                      <a:pt x="69637" y="47727"/>
                      <a:pt x="55330" y="59684"/>
                    </a:cubicBezTo>
                    <a:cubicBezTo>
                      <a:pt x="41022" y="71642"/>
                      <a:pt x="19733" y="69707"/>
                      <a:pt x="7845" y="55399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C7BAAE6-D16E-E59A-1EF9-4D0C926AFE69}"/>
                  </a:ext>
                </a:extLst>
              </p:cNvPr>
              <p:cNvSpPr/>
              <p:nvPr/>
            </p:nvSpPr>
            <p:spPr>
              <a:xfrm>
                <a:off x="862340" y="5987715"/>
                <a:ext cx="67498" cy="67486"/>
              </a:xfrm>
              <a:custGeom>
                <a:avLst/>
                <a:gdLst>
                  <a:gd name="connsiteX0" fmla="*/ 37303 w 67498"/>
                  <a:gd name="connsiteY0" fmla="*/ 67301 h 67486"/>
                  <a:gd name="connsiteX1" fmla="*/ 186 w 67498"/>
                  <a:gd name="connsiteY1" fmla="*/ 37303 h 67486"/>
                  <a:gd name="connsiteX2" fmla="*/ 30184 w 67498"/>
                  <a:gd name="connsiteY2" fmla="*/ 186 h 67486"/>
                  <a:gd name="connsiteX3" fmla="*/ 67301 w 67498"/>
                  <a:gd name="connsiteY3" fmla="*/ 30253 h 67486"/>
                  <a:gd name="connsiteX4" fmla="*/ 37303 w 67498"/>
                  <a:gd name="connsiteY4" fmla="*/ 67301 h 6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8" h="67486">
                    <a:moveTo>
                      <a:pt x="37303" y="67301"/>
                    </a:moveTo>
                    <a:cubicBezTo>
                      <a:pt x="18779" y="69236"/>
                      <a:pt x="2190" y="55827"/>
                      <a:pt x="186" y="37303"/>
                    </a:cubicBezTo>
                    <a:cubicBezTo>
                      <a:pt x="-1750" y="18779"/>
                      <a:pt x="11660" y="2190"/>
                      <a:pt x="30184" y="186"/>
                    </a:cubicBezTo>
                    <a:cubicBezTo>
                      <a:pt x="48708" y="-1750"/>
                      <a:pt x="65296" y="11660"/>
                      <a:pt x="67301" y="30253"/>
                    </a:cubicBezTo>
                    <a:cubicBezTo>
                      <a:pt x="69305" y="48777"/>
                      <a:pt x="55827" y="65365"/>
                      <a:pt x="37303" y="67301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661CDA54-3845-64B9-A8AA-ABB4D26E10D2}"/>
                  </a:ext>
                </a:extLst>
              </p:cNvPr>
              <p:cNvSpPr/>
              <p:nvPr/>
            </p:nvSpPr>
            <p:spPr>
              <a:xfrm>
                <a:off x="663304" y="5957569"/>
                <a:ext cx="67537" cy="67437"/>
              </a:xfrm>
              <a:custGeom>
                <a:avLst/>
                <a:gdLst>
                  <a:gd name="connsiteX0" fmla="*/ 4028 w 67537"/>
                  <a:gd name="connsiteY0" fmla="*/ 49616 h 67437"/>
                  <a:gd name="connsiteX1" fmla="*/ 49716 w 67537"/>
                  <a:gd name="connsiteY1" fmla="*/ 63440 h 67437"/>
                  <a:gd name="connsiteX2" fmla="*/ 63540 w 67537"/>
                  <a:gd name="connsiteY2" fmla="*/ 17821 h 67437"/>
                  <a:gd name="connsiteX3" fmla="*/ 17852 w 67537"/>
                  <a:gd name="connsiteY3" fmla="*/ 3997 h 67437"/>
                  <a:gd name="connsiteX4" fmla="*/ 4028 w 67537"/>
                  <a:gd name="connsiteY4" fmla="*/ 49616 h 6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37" h="67437">
                    <a:moveTo>
                      <a:pt x="4028" y="49616"/>
                    </a:moveTo>
                    <a:cubicBezTo>
                      <a:pt x="12806" y="66067"/>
                      <a:pt x="33266" y="72218"/>
                      <a:pt x="49716" y="63440"/>
                    </a:cubicBezTo>
                    <a:cubicBezTo>
                      <a:pt x="66166" y="54662"/>
                      <a:pt x="72318" y="34203"/>
                      <a:pt x="63540" y="17821"/>
                    </a:cubicBezTo>
                    <a:cubicBezTo>
                      <a:pt x="54762" y="1371"/>
                      <a:pt x="34302" y="-4781"/>
                      <a:pt x="17852" y="3997"/>
                    </a:cubicBezTo>
                    <a:cubicBezTo>
                      <a:pt x="1402" y="12776"/>
                      <a:pt x="-4819" y="33166"/>
                      <a:pt x="4028" y="49616"/>
                    </a:cubicBezTo>
                    <a:close/>
                  </a:path>
                </a:pathLst>
              </a:custGeom>
              <a:solidFill>
                <a:srgbClr val="68B1A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4" name="Graphic 17">
                <a:extLst>
                  <a:ext uri="{FF2B5EF4-FFF2-40B4-BE49-F238E27FC236}">
                    <a16:creationId xmlns:a16="http://schemas.microsoft.com/office/drawing/2014/main" id="{10C30536-FD3E-0D70-81D2-53C89A03E8CC}"/>
                  </a:ext>
                </a:extLst>
              </p:cNvPr>
              <p:cNvGrpSpPr/>
              <p:nvPr/>
            </p:nvGrpSpPr>
            <p:grpSpPr>
              <a:xfrm>
                <a:off x="553807" y="6324460"/>
                <a:ext cx="304217" cy="234329"/>
                <a:chOff x="553807" y="6324460"/>
                <a:chExt cx="304217" cy="234329"/>
              </a:xfrm>
            </p:grpSpPr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4B6CCB80-6E04-5978-3233-B81EC106EC72}"/>
                    </a:ext>
                  </a:extLst>
                </p:cNvPr>
                <p:cNvSpPr/>
                <p:nvPr/>
              </p:nvSpPr>
              <p:spPr>
                <a:xfrm>
                  <a:off x="553807" y="6324460"/>
                  <a:ext cx="304217" cy="234329"/>
                </a:xfrm>
                <a:custGeom>
                  <a:avLst/>
                  <a:gdLst>
                    <a:gd name="connsiteX0" fmla="*/ 9570 w 304217"/>
                    <a:gd name="connsiteY0" fmla="*/ 11181 h 234329"/>
                    <a:gd name="connsiteX1" fmla="*/ 279965 w 304217"/>
                    <a:gd name="connsiteY1" fmla="*/ 72559 h 234329"/>
                    <a:gd name="connsiteX2" fmla="*/ 262547 w 304217"/>
                    <a:gd name="connsiteY2" fmla="*/ 234022 h 234329"/>
                    <a:gd name="connsiteX3" fmla="*/ 194810 w 304217"/>
                    <a:gd name="connsiteY3" fmla="*/ 135803 h 234329"/>
                    <a:gd name="connsiteX4" fmla="*/ 9570 w 304217"/>
                    <a:gd name="connsiteY4" fmla="*/ 11181 h 234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217" h="234329">
                      <a:moveTo>
                        <a:pt x="9570" y="11181"/>
                      </a:moveTo>
                      <a:cubicBezTo>
                        <a:pt x="9570" y="11181"/>
                        <a:pt x="203450" y="-38792"/>
                        <a:pt x="279965" y="72559"/>
                      </a:cubicBezTo>
                      <a:cubicBezTo>
                        <a:pt x="337956" y="156885"/>
                        <a:pt x="275403" y="240036"/>
                        <a:pt x="262547" y="234022"/>
                      </a:cubicBezTo>
                      <a:cubicBezTo>
                        <a:pt x="249691" y="228009"/>
                        <a:pt x="258469" y="169257"/>
                        <a:pt x="194810" y="135803"/>
                      </a:cubicBezTo>
                      <a:cubicBezTo>
                        <a:pt x="162116" y="118524"/>
                        <a:pt x="-46694" y="101935"/>
                        <a:pt x="9570" y="11181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2" name="Freeform: Shape 441">
                  <a:extLst>
                    <a:ext uri="{FF2B5EF4-FFF2-40B4-BE49-F238E27FC236}">
                      <a16:creationId xmlns:a16="http://schemas.microsoft.com/office/drawing/2014/main" id="{9AE16C5F-FE07-50EB-6E8C-B6B2F657D270}"/>
                    </a:ext>
                  </a:extLst>
                </p:cNvPr>
                <p:cNvSpPr/>
                <p:nvPr/>
              </p:nvSpPr>
              <p:spPr>
                <a:xfrm>
                  <a:off x="815305" y="6408113"/>
                  <a:ext cx="31899" cy="70349"/>
                </a:xfrm>
                <a:custGeom>
                  <a:avLst/>
                  <a:gdLst>
                    <a:gd name="connsiteX0" fmla="*/ 2707 w 31899"/>
                    <a:gd name="connsiteY0" fmla="*/ 19111 h 70349"/>
                    <a:gd name="connsiteX1" fmla="*/ 3053 w 31899"/>
                    <a:gd name="connsiteY1" fmla="*/ 310 h 70349"/>
                    <a:gd name="connsiteX2" fmla="*/ 16946 w 31899"/>
                    <a:gd name="connsiteY2" fmla="*/ 12959 h 70349"/>
                    <a:gd name="connsiteX3" fmla="*/ 16600 w 31899"/>
                    <a:gd name="connsiteY3" fmla="*/ 31760 h 70349"/>
                    <a:gd name="connsiteX4" fmla="*/ 2707 w 31899"/>
                    <a:gd name="connsiteY4" fmla="*/ 19111 h 70349"/>
                    <a:gd name="connsiteX5" fmla="*/ 29042 w 31899"/>
                    <a:gd name="connsiteY5" fmla="*/ 70190 h 70349"/>
                    <a:gd name="connsiteX6" fmla="*/ 30424 w 31899"/>
                    <a:gd name="connsiteY6" fmla="*/ 55606 h 70349"/>
                    <a:gd name="connsiteX7" fmla="*/ 20333 w 31899"/>
                    <a:gd name="connsiteY7" fmla="*/ 44892 h 70349"/>
                    <a:gd name="connsiteX8" fmla="*/ 18950 w 31899"/>
                    <a:gd name="connsiteY8" fmla="*/ 59476 h 70349"/>
                    <a:gd name="connsiteX9" fmla="*/ 29042 w 31899"/>
                    <a:gd name="connsiteY9" fmla="*/ 70190 h 7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899" h="70349">
                      <a:moveTo>
                        <a:pt x="2707" y="19111"/>
                      </a:moveTo>
                      <a:cubicBezTo>
                        <a:pt x="-1025" y="10402"/>
                        <a:pt x="-887" y="1969"/>
                        <a:pt x="3053" y="310"/>
                      </a:cubicBezTo>
                      <a:cubicBezTo>
                        <a:pt x="6993" y="-1418"/>
                        <a:pt x="13213" y="4250"/>
                        <a:pt x="16946" y="12959"/>
                      </a:cubicBezTo>
                      <a:cubicBezTo>
                        <a:pt x="20747" y="21668"/>
                        <a:pt x="20609" y="30032"/>
                        <a:pt x="16600" y="31760"/>
                      </a:cubicBezTo>
                      <a:cubicBezTo>
                        <a:pt x="12729" y="33418"/>
                        <a:pt x="6509" y="27751"/>
                        <a:pt x="2707" y="19111"/>
                      </a:cubicBezTo>
                      <a:close/>
                      <a:moveTo>
                        <a:pt x="29042" y="70190"/>
                      </a:moveTo>
                      <a:cubicBezTo>
                        <a:pt x="32221" y="69084"/>
                        <a:pt x="32843" y="62587"/>
                        <a:pt x="30424" y="55606"/>
                      </a:cubicBezTo>
                      <a:cubicBezTo>
                        <a:pt x="28005" y="48625"/>
                        <a:pt x="23512" y="43786"/>
                        <a:pt x="20333" y="44892"/>
                      </a:cubicBezTo>
                      <a:cubicBezTo>
                        <a:pt x="17153" y="45998"/>
                        <a:pt x="16531" y="52495"/>
                        <a:pt x="18950" y="59476"/>
                      </a:cubicBezTo>
                      <a:cubicBezTo>
                        <a:pt x="21369" y="66527"/>
                        <a:pt x="25862" y="71296"/>
                        <a:pt x="29042" y="70190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aphic 17">
                <a:extLst>
                  <a:ext uri="{FF2B5EF4-FFF2-40B4-BE49-F238E27FC236}">
                    <a16:creationId xmlns:a16="http://schemas.microsoft.com/office/drawing/2014/main" id="{2CF74013-2FA1-5648-F8EB-5C2202881BA0}"/>
                  </a:ext>
                </a:extLst>
              </p:cNvPr>
              <p:cNvGrpSpPr/>
              <p:nvPr/>
            </p:nvGrpSpPr>
            <p:grpSpPr>
              <a:xfrm>
                <a:off x="462043" y="6017419"/>
                <a:ext cx="180741" cy="334732"/>
                <a:chOff x="462043" y="6017419"/>
                <a:chExt cx="180741" cy="334732"/>
              </a:xfrm>
            </p:grpSpPr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BB8A525B-4DDA-3E5A-D01E-EAE3DD2A3E23}"/>
                    </a:ext>
                  </a:extLst>
                </p:cNvPr>
                <p:cNvSpPr/>
                <p:nvPr/>
              </p:nvSpPr>
              <p:spPr>
                <a:xfrm>
                  <a:off x="462043" y="6017419"/>
                  <a:ext cx="180741" cy="334732"/>
                </a:xfrm>
                <a:custGeom>
                  <a:avLst/>
                  <a:gdLst>
                    <a:gd name="connsiteX0" fmla="*/ 111701 w 180741"/>
                    <a:gd name="connsiteY0" fmla="*/ 333566 h 334732"/>
                    <a:gd name="connsiteX1" fmla="*/ 156214 w 180741"/>
                    <a:gd name="connsiteY1" fmla="*/ 59853 h 334732"/>
                    <a:gd name="connsiteX2" fmla="*/ 4 w 180741"/>
                    <a:gd name="connsiteY2" fmla="*/ 15410 h 334732"/>
                    <a:gd name="connsiteX3" fmla="*/ 65668 w 180741"/>
                    <a:gd name="connsiteY3" fmla="*/ 115011 h 334732"/>
                    <a:gd name="connsiteX4" fmla="*/ 111701 w 180741"/>
                    <a:gd name="connsiteY4" fmla="*/ 333566 h 33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741" h="334732">
                      <a:moveTo>
                        <a:pt x="111701" y="333566"/>
                      </a:moveTo>
                      <a:cubicBezTo>
                        <a:pt x="111701" y="333566"/>
                        <a:pt x="230725" y="172587"/>
                        <a:pt x="156214" y="59853"/>
                      </a:cubicBezTo>
                      <a:cubicBezTo>
                        <a:pt x="99744" y="-25509"/>
                        <a:pt x="-756" y="1240"/>
                        <a:pt x="4" y="15410"/>
                      </a:cubicBezTo>
                      <a:cubicBezTo>
                        <a:pt x="765" y="29579"/>
                        <a:pt x="58548" y="43472"/>
                        <a:pt x="65668" y="115011"/>
                      </a:cubicBezTo>
                      <a:cubicBezTo>
                        <a:pt x="69331" y="151920"/>
                        <a:pt x="6502" y="351745"/>
                        <a:pt x="111701" y="333566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F71A0E7A-3D80-4E62-0841-3C418F333BAB}"/>
                    </a:ext>
                  </a:extLst>
                </p:cNvPr>
                <p:cNvSpPr/>
                <p:nvPr/>
              </p:nvSpPr>
              <p:spPr>
                <a:xfrm>
                  <a:off x="546085" y="6035898"/>
                  <a:ext cx="57067" cy="52645"/>
                </a:xfrm>
                <a:custGeom>
                  <a:avLst/>
                  <a:gdLst>
                    <a:gd name="connsiteX0" fmla="*/ 31807 w 57067"/>
                    <a:gd name="connsiteY0" fmla="*/ 27067 h 52645"/>
                    <a:gd name="connsiteX1" fmla="*/ 49363 w 57067"/>
                    <a:gd name="connsiteY1" fmla="*/ 33771 h 52645"/>
                    <a:gd name="connsiteX2" fmla="*/ 55861 w 57067"/>
                    <a:gd name="connsiteY2" fmla="*/ 51466 h 52645"/>
                    <a:gd name="connsiteX3" fmla="*/ 38304 w 57067"/>
                    <a:gd name="connsiteY3" fmla="*/ 44692 h 52645"/>
                    <a:gd name="connsiteX4" fmla="*/ 31807 w 57067"/>
                    <a:gd name="connsiteY4" fmla="*/ 27067 h 52645"/>
                    <a:gd name="connsiteX5" fmla="*/ 6855 w 57067"/>
                    <a:gd name="connsiteY5" fmla="*/ 14487 h 52645"/>
                    <a:gd name="connsiteX6" fmla="*/ 20955 w 57067"/>
                    <a:gd name="connsiteY6" fmla="*/ 18634 h 52645"/>
                    <a:gd name="connsiteX7" fmla="*/ 14804 w 57067"/>
                    <a:gd name="connsiteY7" fmla="*/ 5294 h 52645"/>
                    <a:gd name="connsiteX8" fmla="*/ 772 w 57067"/>
                    <a:gd name="connsiteY8" fmla="*/ 1147 h 52645"/>
                    <a:gd name="connsiteX9" fmla="*/ 6855 w 57067"/>
                    <a:gd name="connsiteY9" fmla="*/ 14487 h 52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067" h="52645">
                      <a:moveTo>
                        <a:pt x="31807" y="27067"/>
                      </a:moveTo>
                      <a:cubicBezTo>
                        <a:pt x="34848" y="24025"/>
                        <a:pt x="42728" y="27067"/>
                        <a:pt x="49363" y="33771"/>
                      </a:cubicBezTo>
                      <a:cubicBezTo>
                        <a:pt x="55999" y="40545"/>
                        <a:pt x="58902" y="48424"/>
                        <a:pt x="55861" y="51466"/>
                      </a:cubicBezTo>
                      <a:cubicBezTo>
                        <a:pt x="52819" y="54507"/>
                        <a:pt x="44940" y="51466"/>
                        <a:pt x="38304" y="44692"/>
                      </a:cubicBezTo>
                      <a:cubicBezTo>
                        <a:pt x="31669" y="37987"/>
                        <a:pt x="28697" y="30039"/>
                        <a:pt x="31807" y="27067"/>
                      </a:cubicBezTo>
                      <a:close/>
                      <a:moveTo>
                        <a:pt x="6855" y="14487"/>
                      </a:moveTo>
                      <a:cubicBezTo>
                        <a:pt x="12454" y="19325"/>
                        <a:pt x="18743" y="21191"/>
                        <a:pt x="20955" y="18634"/>
                      </a:cubicBezTo>
                      <a:cubicBezTo>
                        <a:pt x="23167" y="16146"/>
                        <a:pt x="20402" y="10132"/>
                        <a:pt x="14804" y="5294"/>
                      </a:cubicBezTo>
                      <a:cubicBezTo>
                        <a:pt x="9274" y="456"/>
                        <a:pt x="2915" y="-1411"/>
                        <a:pt x="772" y="1147"/>
                      </a:cubicBezTo>
                      <a:cubicBezTo>
                        <a:pt x="-1439" y="3635"/>
                        <a:pt x="1256" y="9648"/>
                        <a:pt x="6855" y="14487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aphic 17">
                <a:extLst>
                  <a:ext uri="{FF2B5EF4-FFF2-40B4-BE49-F238E27FC236}">
                    <a16:creationId xmlns:a16="http://schemas.microsoft.com/office/drawing/2014/main" id="{A87C533C-9F35-03AF-0315-8A52BED0A78A}"/>
                  </a:ext>
                </a:extLst>
              </p:cNvPr>
              <p:cNvGrpSpPr/>
              <p:nvPr/>
            </p:nvGrpSpPr>
            <p:grpSpPr>
              <a:xfrm>
                <a:off x="555220" y="6119245"/>
                <a:ext cx="329295" cy="231809"/>
                <a:chOff x="555220" y="6119245"/>
                <a:chExt cx="329295" cy="231809"/>
              </a:xfrm>
            </p:grpSpPr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13DBEE19-C47A-3FAE-8AA1-66B9817BF708}"/>
                    </a:ext>
                  </a:extLst>
                </p:cNvPr>
                <p:cNvSpPr/>
                <p:nvPr/>
              </p:nvSpPr>
              <p:spPr>
                <a:xfrm>
                  <a:off x="555220" y="6119245"/>
                  <a:ext cx="329295" cy="231809"/>
                </a:xfrm>
                <a:custGeom>
                  <a:avLst/>
                  <a:gdLst>
                    <a:gd name="connsiteX0" fmla="*/ 0 w 329295"/>
                    <a:gd name="connsiteY0" fmla="*/ 231810 h 231809"/>
                    <a:gd name="connsiteX1" fmla="*/ 214409 w 329295"/>
                    <a:gd name="connsiteY1" fmla="*/ 175339 h 231809"/>
                    <a:gd name="connsiteX2" fmla="*/ 324931 w 329295"/>
                    <a:gd name="connsiteY2" fmla="*/ 3923 h 231809"/>
                    <a:gd name="connsiteX3" fmla="*/ 119991 w 329295"/>
                    <a:gd name="connsiteY3" fmla="*/ 65785 h 231809"/>
                    <a:gd name="connsiteX4" fmla="*/ 0 w 329295"/>
                    <a:gd name="connsiteY4" fmla="*/ 231810 h 23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295" h="231809">
                      <a:moveTo>
                        <a:pt x="0" y="231810"/>
                      </a:moveTo>
                      <a:cubicBezTo>
                        <a:pt x="0" y="231810"/>
                        <a:pt x="153929" y="224898"/>
                        <a:pt x="214409" y="175339"/>
                      </a:cubicBezTo>
                      <a:cubicBezTo>
                        <a:pt x="274888" y="125711"/>
                        <a:pt x="348017" y="20719"/>
                        <a:pt x="324931" y="3923"/>
                      </a:cubicBezTo>
                      <a:cubicBezTo>
                        <a:pt x="301914" y="-12804"/>
                        <a:pt x="164366" y="27009"/>
                        <a:pt x="119991" y="65785"/>
                      </a:cubicBezTo>
                      <a:cubicBezTo>
                        <a:pt x="75617" y="104492"/>
                        <a:pt x="7811" y="173680"/>
                        <a:pt x="0" y="231810"/>
                      </a:cubicBezTo>
                      <a:close/>
                    </a:path>
                  </a:pathLst>
                </a:custGeom>
                <a:solidFill>
                  <a:srgbClr val="C73887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EE0D2F92-6601-E5B4-8B1F-3E1A0DDFA4E1}"/>
                    </a:ext>
                  </a:extLst>
                </p:cNvPr>
                <p:cNvSpPr/>
                <p:nvPr/>
              </p:nvSpPr>
              <p:spPr>
                <a:xfrm>
                  <a:off x="760035" y="6140352"/>
                  <a:ext cx="67522" cy="37926"/>
                </a:xfrm>
                <a:custGeom>
                  <a:avLst/>
                  <a:gdLst>
                    <a:gd name="connsiteX0" fmla="*/ 19202 w 67522"/>
                    <a:gd name="connsiteY0" fmla="*/ 33895 h 37926"/>
                    <a:gd name="connsiteX1" fmla="*/ 471 w 67522"/>
                    <a:gd name="connsiteY1" fmla="*/ 35554 h 37926"/>
                    <a:gd name="connsiteX2" fmla="*/ 11530 w 67522"/>
                    <a:gd name="connsiteY2" fmla="*/ 20348 h 37926"/>
                    <a:gd name="connsiteX3" fmla="*/ 30261 w 67522"/>
                    <a:gd name="connsiteY3" fmla="*/ 18689 h 37926"/>
                    <a:gd name="connsiteX4" fmla="*/ 19202 w 67522"/>
                    <a:gd name="connsiteY4" fmla="*/ 33895 h 37926"/>
                    <a:gd name="connsiteX5" fmla="*/ 67240 w 67522"/>
                    <a:gd name="connsiteY5" fmla="*/ 2238 h 37926"/>
                    <a:gd name="connsiteX6" fmla="*/ 52587 w 67522"/>
                    <a:gd name="connsiteY6" fmla="*/ 2377 h 37926"/>
                    <a:gd name="connsiteX7" fmla="*/ 43048 w 67522"/>
                    <a:gd name="connsiteY7" fmla="*/ 13574 h 37926"/>
                    <a:gd name="connsiteX8" fmla="*/ 57701 w 67522"/>
                    <a:gd name="connsiteY8" fmla="*/ 13436 h 37926"/>
                    <a:gd name="connsiteX9" fmla="*/ 67240 w 67522"/>
                    <a:gd name="connsiteY9" fmla="*/ 2238 h 37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522" h="37926">
                      <a:moveTo>
                        <a:pt x="19202" y="33895"/>
                      </a:moveTo>
                      <a:cubicBezTo>
                        <a:pt x="10977" y="38526"/>
                        <a:pt x="2544" y="39286"/>
                        <a:pt x="471" y="35554"/>
                      </a:cubicBezTo>
                      <a:cubicBezTo>
                        <a:pt x="-1603" y="31822"/>
                        <a:pt x="3374" y="25048"/>
                        <a:pt x="11530" y="20348"/>
                      </a:cubicBezTo>
                      <a:cubicBezTo>
                        <a:pt x="19755" y="15717"/>
                        <a:pt x="28118" y="14956"/>
                        <a:pt x="30261" y="18689"/>
                      </a:cubicBezTo>
                      <a:cubicBezTo>
                        <a:pt x="32404" y="22421"/>
                        <a:pt x="27427" y="29264"/>
                        <a:pt x="19202" y="33895"/>
                      </a:cubicBezTo>
                      <a:close/>
                      <a:moveTo>
                        <a:pt x="67240" y="2238"/>
                      </a:moveTo>
                      <a:cubicBezTo>
                        <a:pt x="65858" y="-803"/>
                        <a:pt x="59222" y="-734"/>
                        <a:pt x="52587" y="2377"/>
                      </a:cubicBezTo>
                      <a:cubicBezTo>
                        <a:pt x="45882" y="5556"/>
                        <a:pt x="41597" y="10533"/>
                        <a:pt x="43048" y="13574"/>
                      </a:cubicBezTo>
                      <a:cubicBezTo>
                        <a:pt x="44431" y="16615"/>
                        <a:pt x="51066" y="16546"/>
                        <a:pt x="57701" y="13436"/>
                      </a:cubicBezTo>
                      <a:cubicBezTo>
                        <a:pt x="64406" y="10325"/>
                        <a:pt x="68691" y="5280"/>
                        <a:pt x="67240" y="2238"/>
                      </a:cubicBezTo>
                      <a:close/>
                    </a:path>
                  </a:pathLst>
                </a:custGeom>
                <a:solidFill>
                  <a:srgbClr val="DB67A7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3" name="Graphic 17">
              <a:extLst>
                <a:ext uri="{FF2B5EF4-FFF2-40B4-BE49-F238E27FC236}">
                  <a16:creationId xmlns:a16="http://schemas.microsoft.com/office/drawing/2014/main" id="{636D733A-5235-CB52-7A04-784F33E20738}"/>
                </a:ext>
              </a:extLst>
            </p:cNvPr>
            <p:cNvGrpSpPr/>
            <p:nvPr/>
          </p:nvGrpSpPr>
          <p:grpSpPr>
            <a:xfrm>
              <a:off x="371572" y="6362252"/>
              <a:ext cx="158765" cy="124225"/>
              <a:chOff x="371572" y="6362252"/>
              <a:chExt cx="158765" cy="124225"/>
            </a:xfrm>
          </p:grpSpPr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139D5E28-B958-A708-A737-A2100C58DB4C}"/>
                  </a:ext>
                </a:extLst>
              </p:cNvPr>
              <p:cNvSpPr/>
              <p:nvPr/>
            </p:nvSpPr>
            <p:spPr>
              <a:xfrm>
                <a:off x="371572" y="6362252"/>
                <a:ext cx="158765" cy="124225"/>
              </a:xfrm>
              <a:custGeom>
                <a:avLst/>
                <a:gdLst>
                  <a:gd name="connsiteX0" fmla="*/ 158765 w 158765"/>
                  <a:gd name="connsiteY0" fmla="*/ 0 h 124225"/>
                  <a:gd name="connsiteX1" fmla="*/ 10642 w 158765"/>
                  <a:gd name="connsiteY1" fmla="*/ 102435 h 124225"/>
                  <a:gd name="connsiteX2" fmla="*/ 158765 w 158765"/>
                  <a:gd name="connsiteY2" fmla="*/ 0 h 1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65" h="124225">
                    <a:moveTo>
                      <a:pt x="158765" y="0"/>
                    </a:moveTo>
                    <a:cubicBezTo>
                      <a:pt x="158765" y="0"/>
                      <a:pt x="69947" y="186553"/>
                      <a:pt x="10642" y="102435"/>
                    </a:cubicBezTo>
                    <a:cubicBezTo>
                      <a:pt x="-48593" y="18317"/>
                      <a:pt x="158765" y="0"/>
                      <a:pt x="158765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BB70F515-D996-2553-CA26-A347356DA83E}"/>
                  </a:ext>
                </a:extLst>
              </p:cNvPr>
              <p:cNvSpPr/>
              <p:nvPr/>
            </p:nvSpPr>
            <p:spPr>
              <a:xfrm>
                <a:off x="410657" y="6371652"/>
                <a:ext cx="106685" cy="83464"/>
              </a:xfrm>
              <a:custGeom>
                <a:avLst/>
                <a:gdLst>
                  <a:gd name="connsiteX0" fmla="*/ 106686 w 106685"/>
                  <a:gd name="connsiteY0" fmla="*/ 0 h 83464"/>
                  <a:gd name="connsiteX1" fmla="*/ 7154 w 106685"/>
                  <a:gd name="connsiteY1" fmla="*/ 68843 h 83464"/>
                  <a:gd name="connsiteX2" fmla="*/ 106686 w 106685"/>
                  <a:gd name="connsiteY2" fmla="*/ 0 h 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85" h="83464">
                    <a:moveTo>
                      <a:pt x="106686" y="0"/>
                    </a:moveTo>
                    <a:cubicBezTo>
                      <a:pt x="106686" y="0"/>
                      <a:pt x="47036" y="125314"/>
                      <a:pt x="7154" y="68843"/>
                    </a:cubicBezTo>
                    <a:cubicBezTo>
                      <a:pt x="-32659" y="12303"/>
                      <a:pt x="106686" y="0"/>
                      <a:pt x="106686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4" name="Graphic 17">
              <a:extLst>
                <a:ext uri="{FF2B5EF4-FFF2-40B4-BE49-F238E27FC236}">
                  <a16:creationId xmlns:a16="http://schemas.microsoft.com/office/drawing/2014/main" id="{24018F85-9447-8AA8-B799-C8CC58FB7B9B}"/>
                </a:ext>
              </a:extLst>
            </p:cNvPr>
            <p:cNvGrpSpPr/>
            <p:nvPr/>
          </p:nvGrpSpPr>
          <p:grpSpPr>
            <a:xfrm>
              <a:off x="495281" y="6409599"/>
              <a:ext cx="78555" cy="141997"/>
              <a:chOff x="495281" y="6409599"/>
              <a:chExt cx="78555" cy="141997"/>
            </a:xfrm>
          </p:grpSpPr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50E88930-85CE-CC5E-9DAF-150B6F02382A}"/>
                  </a:ext>
                </a:extLst>
              </p:cNvPr>
              <p:cNvSpPr/>
              <p:nvPr/>
            </p:nvSpPr>
            <p:spPr>
              <a:xfrm>
                <a:off x="495281" y="6409599"/>
                <a:ext cx="78555" cy="141997"/>
              </a:xfrm>
              <a:custGeom>
                <a:avLst/>
                <a:gdLst>
                  <a:gd name="connsiteX0" fmla="*/ 69962 w 78555"/>
                  <a:gd name="connsiteY0" fmla="*/ 0 h 141997"/>
                  <a:gd name="connsiteX1" fmla="*/ 27039 w 78555"/>
                  <a:gd name="connsiteY1" fmla="*/ 139621 h 141997"/>
                  <a:gd name="connsiteX2" fmla="*/ 69962 w 78555"/>
                  <a:gd name="connsiteY2" fmla="*/ 0 h 1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5" h="141997">
                    <a:moveTo>
                      <a:pt x="69962" y="0"/>
                    </a:moveTo>
                    <a:cubicBezTo>
                      <a:pt x="69962" y="0"/>
                      <a:pt x="107079" y="163468"/>
                      <a:pt x="27039" y="139621"/>
                    </a:cubicBezTo>
                    <a:cubicBezTo>
                      <a:pt x="-52933" y="115844"/>
                      <a:pt x="69962" y="0"/>
                      <a:pt x="69962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D8180F29-C7D3-698A-C16F-50442EEB35BD}"/>
                  </a:ext>
                </a:extLst>
              </p:cNvPr>
              <p:cNvSpPr/>
              <p:nvPr/>
            </p:nvSpPr>
            <p:spPr>
              <a:xfrm>
                <a:off x="514707" y="6422109"/>
                <a:ext cx="52791" cy="95450"/>
              </a:xfrm>
              <a:custGeom>
                <a:avLst/>
                <a:gdLst>
                  <a:gd name="connsiteX0" fmla="*/ 47010 w 52791"/>
                  <a:gd name="connsiteY0" fmla="*/ 0 h 95450"/>
                  <a:gd name="connsiteX1" fmla="*/ 18188 w 52791"/>
                  <a:gd name="connsiteY1" fmla="*/ 93864 h 95450"/>
                  <a:gd name="connsiteX2" fmla="*/ 47010 w 52791"/>
                  <a:gd name="connsiteY2" fmla="*/ 0 h 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1" h="95450">
                    <a:moveTo>
                      <a:pt x="47010" y="0"/>
                    </a:moveTo>
                    <a:cubicBezTo>
                      <a:pt x="47010" y="0"/>
                      <a:pt x="71963" y="109831"/>
                      <a:pt x="18188" y="93864"/>
                    </a:cubicBezTo>
                    <a:cubicBezTo>
                      <a:pt x="-35587" y="77829"/>
                      <a:pt x="47010" y="0"/>
                      <a:pt x="4701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5" name="Graphic 17">
              <a:extLst>
                <a:ext uri="{FF2B5EF4-FFF2-40B4-BE49-F238E27FC236}">
                  <a16:creationId xmlns:a16="http://schemas.microsoft.com/office/drawing/2014/main" id="{BBAC7180-A631-DD88-EE95-EE775B6B9029}"/>
                </a:ext>
              </a:extLst>
            </p:cNvPr>
            <p:cNvGrpSpPr/>
            <p:nvPr/>
          </p:nvGrpSpPr>
          <p:grpSpPr>
            <a:xfrm>
              <a:off x="353369" y="6265053"/>
              <a:ext cx="145794" cy="74449"/>
              <a:chOff x="353369" y="6265053"/>
              <a:chExt cx="145794" cy="74449"/>
            </a:xfrm>
          </p:grpSpPr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F11C9F3E-EB48-A3B6-0ABF-AFEC43D6E068}"/>
                  </a:ext>
                </a:extLst>
              </p:cNvPr>
              <p:cNvSpPr/>
              <p:nvPr/>
            </p:nvSpPr>
            <p:spPr>
              <a:xfrm>
                <a:off x="353369" y="6265053"/>
                <a:ext cx="145794" cy="74449"/>
              </a:xfrm>
              <a:custGeom>
                <a:avLst/>
                <a:gdLst>
                  <a:gd name="connsiteX0" fmla="*/ 145795 w 145794"/>
                  <a:gd name="connsiteY0" fmla="*/ 46534 h 74449"/>
                  <a:gd name="connsiteX1" fmla="*/ 298 w 145794"/>
                  <a:gd name="connsiteY1" fmla="*/ 33954 h 74449"/>
                  <a:gd name="connsiteX2" fmla="*/ 145795 w 145794"/>
                  <a:gd name="connsiteY2" fmla="*/ 46534 h 7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94" h="74449">
                    <a:moveTo>
                      <a:pt x="145795" y="46534"/>
                    </a:moveTo>
                    <a:cubicBezTo>
                      <a:pt x="145795" y="46534"/>
                      <a:pt x="8178" y="-49196"/>
                      <a:pt x="298" y="33954"/>
                    </a:cubicBezTo>
                    <a:cubicBezTo>
                      <a:pt x="-7650" y="117036"/>
                      <a:pt x="145795" y="46534"/>
                      <a:pt x="145795" y="46534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07C058D6-2B4A-C27B-D33E-EBD2D0079873}"/>
                  </a:ext>
                </a:extLst>
              </p:cNvPr>
              <p:cNvSpPr/>
              <p:nvPr/>
            </p:nvSpPr>
            <p:spPr>
              <a:xfrm>
                <a:off x="388236" y="6278963"/>
                <a:ext cx="98003" cy="50022"/>
              </a:xfrm>
              <a:custGeom>
                <a:avLst/>
                <a:gdLst>
                  <a:gd name="connsiteX0" fmla="*/ 98003 w 98003"/>
                  <a:gd name="connsiteY0" fmla="*/ 31242 h 50022"/>
                  <a:gd name="connsiteX1" fmla="*/ 199 w 98003"/>
                  <a:gd name="connsiteY1" fmla="*/ 22809 h 50022"/>
                  <a:gd name="connsiteX2" fmla="*/ 98003 w 98003"/>
                  <a:gd name="connsiteY2" fmla="*/ 31242 h 5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003" h="50022">
                    <a:moveTo>
                      <a:pt x="98003" y="31242"/>
                    </a:moveTo>
                    <a:cubicBezTo>
                      <a:pt x="98003" y="31242"/>
                      <a:pt x="5590" y="-33039"/>
                      <a:pt x="199" y="22809"/>
                    </a:cubicBezTo>
                    <a:cubicBezTo>
                      <a:pt x="-5123" y="78658"/>
                      <a:pt x="98003" y="31242"/>
                      <a:pt x="98003" y="312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6" name="Graphic 17">
              <a:extLst>
                <a:ext uri="{FF2B5EF4-FFF2-40B4-BE49-F238E27FC236}">
                  <a16:creationId xmlns:a16="http://schemas.microsoft.com/office/drawing/2014/main" id="{74407DEE-2C25-4A28-4709-EE53E19F4B06}"/>
                </a:ext>
              </a:extLst>
            </p:cNvPr>
            <p:cNvGrpSpPr/>
            <p:nvPr/>
          </p:nvGrpSpPr>
          <p:grpSpPr>
            <a:xfrm>
              <a:off x="547109" y="5936295"/>
              <a:ext cx="66409" cy="106486"/>
              <a:chOff x="547109" y="5936295"/>
              <a:chExt cx="66409" cy="1064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35243640-60D1-D048-2ED5-43D338D20FDB}"/>
                  </a:ext>
                </a:extLst>
              </p:cNvPr>
              <p:cNvSpPr/>
              <p:nvPr/>
            </p:nvSpPr>
            <p:spPr>
              <a:xfrm>
                <a:off x="547109" y="5936295"/>
                <a:ext cx="66409" cy="106486"/>
              </a:xfrm>
              <a:custGeom>
                <a:avLst/>
                <a:gdLst>
                  <a:gd name="connsiteX0" fmla="*/ 65550 w 66409"/>
                  <a:gd name="connsiteY0" fmla="*/ 106486 h 106486"/>
                  <a:gd name="connsiteX1" fmla="*/ 17788 w 66409"/>
                  <a:gd name="connsiteY1" fmla="*/ 3636 h 106486"/>
                  <a:gd name="connsiteX2" fmla="*/ 65550 w 66409"/>
                  <a:gd name="connsiteY2" fmla="*/ 106486 h 10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09" h="106486">
                    <a:moveTo>
                      <a:pt x="65550" y="106486"/>
                    </a:moveTo>
                    <a:cubicBezTo>
                      <a:pt x="65550" y="106486"/>
                      <a:pt x="76816" y="-23113"/>
                      <a:pt x="17788" y="3636"/>
                    </a:cubicBezTo>
                    <a:cubicBezTo>
                      <a:pt x="-41240" y="30386"/>
                      <a:pt x="65550" y="106486"/>
                      <a:pt x="65550" y="106486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600980AF-08B0-D171-1036-79DFDB823ED2}"/>
                  </a:ext>
                </a:extLst>
              </p:cNvPr>
              <p:cNvSpPr/>
              <p:nvPr/>
            </p:nvSpPr>
            <p:spPr>
              <a:xfrm>
                <a:off x="564549" y="5961958"/>
                <a:ext cx="44614" cy="71561"/>
              </a:xfrm>
              <a:custGeom>
                <a:avLst/>
                <a:gdLst>
                  <a:gd name="connsiteX0" fmla="*/ 44031 w 44614"/>
                  <a:gd name="connsiteY0" fmla="*/ 71562 h 71561"/>
                  <a:gd name="connsiteX1" fmla="*/ 11960 w 44614"/>
                  <a:gd name="connsiteY1" fmla="*/ 2443 h 71561"/>
                  <a:gd name="connsiteX2" fmla="*/ 44031 w 44614"/>
                  <a:gd name="connsiteY2" fmla="*/ 71562 h 7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14" h="71561">
                    <a:moveTo>
                      <a:pt x="44031" y="71562"/>
                    </a:moveTo>
                    <a:cubicBezTo>
                      <a:pt x="44031" y="71562"/>
                      <a:pt x="51634" y="-15528"/>
                      <a:pt x="11960" y="2443"/>
                    </a:cubicBezTo>
                    <a:cubicBezTo>
                      <a:pt x="-27715" y="20414"/>
                      <a:pt x="44031" y="71562"/>
                      <a:pt x="44031" y="7156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7" name="Graphic 17">
              <a:extLst>
                <a:ext uri="{FF2B5EF4-FFF2-40B4-BE49-F238E27FC236}">
                  <a16:creationId xmlns:a16="http://schemas.microsoft.com/office/drawing/2014/main" id="{BACA8EA7-266D-F51B-DEF0-0F142269CA05}"/>
                </a:ext>
              </a:extLst>
            </p:cNvPr>
            <p:cNvGrpSpPr/>
            <p:nvPr/>
          </p:nvGrpSpPr>
          <p:grpSpPr>
            <a:xfrm>
              <a:off x="897223" y="6047573"/>
              <a:ext cx="89513" cy="68060"/>
              <a:chOff x="897223" y="6047573"/>
              <a:chExt cx="89513" cy="68060"/>
            </a:xfrm>
          </p:grpSpPr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8F965AB4-4777-D05A-7F76-A2FFEE0F8E62}"/>
                  </a:ext>
                </a:extLst>
              </p:cNvPr>
              <p:cNvSpPr/>
              <p:nvPr/>
            </p:nvSpPr>
            <p:spPr>
              <a:xfrm>
                <a:off x="897223" y="6047573"/>
                <a:ext cx="89513" cy="68060"/>
              </a:xfrm>
              <a:custGeom>
                <a:avLst/>
                <a:gdLst>
                  <a:gd name="connsiteX0" fmla="*/ 0 w 89513"/>
                  <a:gd name="connsiteY0" fmla="*/ 68061 h 68060"/>
                  <a:gd name="connsiteX1" fmla="*/ 84188 w 89513"/>
                  <a:gd name="connsiteY1" fmla="*/ 12903 h 68060"/>
                  <a:gd name="connsiteX2" fmla="*/ 0 w 89513"/>
                  <a:gd name="connsiteY2" fmla="*/ 68061 h 6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513" h="68060">
                    <a:moveTo>
                      <a:pt x="0" y="68061"/>
                    </a:moveTo>
                    <a:cubicBezTo>
                      <a:pt x="0" y="68061"/>
                      <a:pt x="115291" y="61218"/>
                      <a:pt x="84188" y="12903"/>
                    </a:cubicBezTo>
                    <a:cubicBezTo>
                      <a:pt x="53084" y="-35549"/>
                      <a:pt x="0" y="68061"/>
                      <a:pt x="0" y="68061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761A7BDC-4D3C-B543-4CDB-BE15B2751886}"/>
                  </a:ext>
                </a:extLst>
              </p:cNvPr>
              <p:cNvSpPr/>
              <p:nvPr/>
            </p:nvSpPr>
            <p:spPr>
              <a:xfrm>
                <a:off x="904896" y="6065109"/>
                <a:ext cx="60112" cy="45755"/>
              </a:xfrm>
              <a:custGeom>
                <a:avLst/>
                <a:gdLst>
                  <a:gd name="connsiteX0" fmla="*/ 0 w 60112"/>
                  <a:gd name="connsiteY0" fmla="*/ 45756 h 45755"/>
                  <a:gd name="connsiteX1" fmla="*/ 56540 w 60112"/>
                  <a:gd name="connsiteY1" fmla="*/ 8639 h 45755"/>
                  <a:gd name="connsiteX2" fmla="*/ 0 w 60112"/>
                  <a:gd name="connsiteY2" fmla="*/ 45756 h 4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12" h="45755">
                    <a:moveTo>
                      <a:pt x="0" y="45756"/>
                    </a:moveTo>
                    <a:cubicBezTo>
                      <a:pt x="0" y="45756"/>
                      <a:pt x="77414" y="41194"/>
                      <a:pt x="56540" y="8639"/>
                    </a:cubicBezTo>
                    <a:cubicBezTo>
                      <a:pt x="35597" y="-23848"/>
                      <a:pt x="0" y="45756"/>
                      <a:pt x="0" y="45756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8" name="Graphic 17">
              <a:extLst>
                <a:ext uri="{FF2B5EF4-FFF2-40B4-BE49-F238E27FC236}">
                  <a16:creationId xmlns:a16="http://schemas.microsoft.com/office/drawing/2014/main" id="{E1EE56BD-3CEC-E6FF-DA04-645E059B6946}"/>
                </a:ext>
              </a:extLst>
            </p:cNvPr>
            <p:cNvGrpSpPr/>
            <p:nvPr/>
          </p:nvGrpSpPr>
          <p:grpSpPr>
            <a:xfrm>
              <a:off x="859070" y="6408285"/>
              <a:ext cx="88021" cy="92334"/>
              <a:chOff x="859070" y="6408285"/>
              <a:chExt cx="88021" cy="92334"/>
            </a:xfrm>
          </p:grpSpPr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0E286A0A-A524-629C-8805-465A5207DFF1}"/>
                  </a:ext>
                </a:extLst>
              </p:cNvPr>
              <p:cNvSpPr/>
              <p:nvPr/>
            </p:nvSpPr>
            <p:spPr>
              <a:xfrm>
                <a:off x="859070" y="6408285"/>
                <a:ext cx="88021" cy="92334"/>
              </a:xfrm>
              <a:custGeom>
                <a:avLst/>
                <a:gdLst>
                  <a:gd name="connsiteX0" fmla="*/ 0 w 88021"/>
                  <a:gd name="connsiteY0" fmla="*/ 0 h 92334"/>
                  <a:gd name="connsiteX1" fmla="*/ 77414 w 88021"/>
                  <a:gd name="connsiteY1" fmla="*/ 82874 h 92334"/>
                  <a:gd name="connsiteX2" fmla="*/ 0 w 88021"/>
                  <a:gd name="connsiteY2" fmla="*/ 0 h 9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021" h="92334">
                    <a:moveTo>
                      <a:pt x="0" y="0"/>
                    </a:moveTo>
                    <a:cubicBezTo>
                      <a:pt x="0" y="0"/>
                      <a:pt x="124415" y="38154"/>
                      <a:pt x="77414" y="82874"/>
                    </a:cubicBezTo>
                    <a:cubicBezTo>
                      <a:pt x="30482" y="1274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620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0BFC6E82-CD77-BFDB-3DA3-D0C7D4D6A9C6}"/>
                  </a:ext>
                </a:extLst>
              </p:cNvPr>
              <p:cNvSpPr/>
              <p:nvPr/>
            </p:nvSpPr>
            <p:spPr>
              <a:xfrm>
                <a:off x="866120" y="6415474"/>
                <a:ext cx="59151" cy="62036"/>
              </a:xfrm>
              <a:custGeom>
                <a:avLst/>
                <a:gdLst>
                  <a:gd name="connsiteX0" fmla="*/ 0 w 59151"/>
                  <a:gd name="connsiteY0" fmla="*/ 0 h 62036"/>
                  <a:gd name="connsiteX1" fmla="*/ 52047 w 59151"/>
                  <a:gd name="connsiteY1" fmla="*/ 55641 h 62036"/>
                  <a:gd name="connsiteX2" fmla="*/ 0 w 59151"/>
                  <a:gd name="connsiteY2" fmla="*/ 0 h 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151" h="62036">
                    <a:moveTo>
                      <a:pt x="0" y="0"/>
                    </a:moveTo>
                    <a:cubicBezTo>
                      <a:pt x="0" y="0"/>
                      <a:pt x="83565" y="25643"/>
                      <a:pt x="52047" y="55641"/>
                    </a:cubicBezTo>
                    <a:cubicBezTo>
                      <a:pt x="20459" y="857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6EF4407-B057-BBCA-F04B-BECF6B1CA0C5}"/>
                </a:ext>
              </a:extLst>
            </p:cNvPr>
            <p:cNvSpPr/>
            <p:nvPr/>
          </p:nvSpPr>
          <p:spPr>
            <a:xfrm>
              <a:off x="555220" y="6161874"/>
              <a:ext cx="280279" cy="189179"/>
            </a:xfrm>
            <a:custGeom>
              <a:avLst/>
              <a:gdLst>
                <a:gd name="connsiteX0" fmla="*/ 0 w 280279"/>
                <a:gd name="connsiteY0" fmla="*/ 189180 h 189179"/>
                <a:gd name="connsiteX1" fmla="*/ 280279 w 280279"/>
                <a:gd name="connsiteY1" fmla="*/ 0 h 1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279" h="189179">
                  <a:moveTo>
                    <a:pt x="0" y="189180"/>
                  </a:moveTo>
                  <a:lnTo>
                    <a:pt x="280279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44AB1B8-B31C-5D53-08DE-329DAE08E964}"/>
                </a:ext>
              </a:extLst>
            </p:cNvPr>
            <p:cNvSpPr/>
            <p:nvPr/>
          </p:nvSpPr>
          <p:spPr>
            <a:xfrm>
              <a:off x="555220" y="6351124"/>
              <a:ext cx="259889" cy="109277"/>
            </a:xfrm>
            <a:custGeom>
              <a:avLst/>
              <a:gdLst>
                <a:gd name="connsiteX0" fmla="*/ 259889 w 259889"/>
                <a:gd name="connsiteY0" fmla="*/ 109278 h 109277"/>
                <a:gd name="connsiteX1" fmla="*/ 0 w 259889"/>
                <a:gd name="connsiteY1" fmla="*/ 0 h 1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889" h="109277">
                  <a:moveTo>
                    <a:pt x="259889" y="109278"/>
                  </a:moveTo>
                  <a:cubicBezTo>
                    <a:pt x="206944" y="-5046"/>
                    <a:pt x="58475" y="4859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C4DD6428-E85C-9A64-BF83-67D9457A58C6}"/>
                </a:ext>
              </a:extLst>
            </p:cNvPr>
            <p:cNvSpPr/>
            <p:nvPr/>
          </p:nvSpPr>
          <p:spPr>
            <a:xfrm>
              <a:off x="522181" y="6051905"/>
              <a:ext cx="58201" cy="299149"/>
            </a:xfrm>
            <a:custGeom>
              <a:avLst/>
              <a:gdLst>
                <a:gd name="connsiteX0" fmla="*/ 0 w 58201"/>
                <a:gd name="connsiteY0" fmla="*/ 0 h 299149"/>
                <a:gd name="connsiteX1" fmla="*/ 33039 w 58201"/>
                <a:gd name="connsiteY1" fmla="*/ 299149 h 29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01" h="299149">
                  <a:moveTo>
                    <a:pt x="0" y="0"/>
                  </a:moveTo>
                  <a:cubicBezTo>
                    <a:pt x="72092" y="40919"/>
                    <a:pt x="69880" y="126903"/>
                    <a:pt x="33039" y="299149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D25465A-1B38-1D27-21ED-CCF6A2F8891F}"/>
                </a:ext>
              </a:extLst>
            </p:cNvPr>
            <p:cNvSpPr/>
            <p:nvPr/>
          </p:nvSpPr>
          <p:spPr>
            <a:xfrm>
              <a:off x="413387" y="6156345"/>
              <a:ext cx="104992" cy="50042"/>
            </a:xfrm>
            <a:custGeom>
              <a:avLst/>
              <a:gdLst>
                <a:gd name="connsiteX0" fmla="*/ 0 w 104992"/>
                <a:gd name="connsiteY0" fmla="*/ 0 h 50042"/>
                <a:gd name="connsiteX1" fmla="*/ 104992 w 104992"/>
                <a:gd name="connsiteY1" fmla="*/ 50043 h 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992" h="50042">
                  <a:moveTo>
                    <a:pt x="0" y="0"/>
                  </a:moveTo>
                  <a:cubicBezTo>
                    <a:pt x="55365" y="22602"/>
                    <a:pt x="104992" y="50043"/>
                    <a:pt x="104992" y="50043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CAACF7D-D7BB-617E-D458-39DEBD8A2019}"/>
                </a:ext>
              </a:extLst>
            </p:cNvPr>
            <p:cNvSpPr/>
            <p:nvPr/>
          </p:nvSpPr>
          <p:spPr>
            <a:xfrm>
              <a:off x="629869" y="6062412"/>
              <a:ext cx="88680" cy="165955"/>
            </a:xfrm>
            <a:custGeom>
              <a:avLst/>
              <a:gdLst>
                <a:gd name="connsiteX0" fmla="*/ 88680 w 88680"/>
                <a:gd name="connsiteY0" fmla="*/ 0 h 165955"/>
                <a:gd name="connsiteX1" fmla="*/ 0 w 88680"/>
                <a:gd name="connsiteY1" fmla="*/ 165956 h 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80" h="165955">
                  <a:moveTo>
                    <a:pt x="88680" y="0"/>
                  </a:moveTo>
                  <a:cubicBezTo>
                    <a:pt x="61793" y="84602"/>
                    <a:pt x="0" y="165956"/>
                    <a:pt x="0" y="165956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AEE3DDE-406F-7715-9A9A-B4C7F9F83B47}"/>
                </a:ext>
              </a:extLst>
            </p:cNvPr>
            <p:cNvSpPr/>
            <p:nvPr/>
          </p:nvSpPr>
          <p:spPr>
            <a:xfrm>
              <a:off x="671548" y="6439942"/>
              <a:ext cx="19560" cy="117364"/>
            </a:xfrm>
            <a:custGeom>
              <a:avLst/>
              <a:gdLst>
                <a:gd name="connsiteX0" fmla="*/ 19561 w 19560"/>
                <a:gd name="connsiteY0" fmla="*/ 117365 h 117364"/>
                <a:gd name="connsiteX1" fmla="*/ 0 w 19560"/>
                <a:gd name="connsiteY1" fmla="*/ 0 h 11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0" h="117364">
                  <a:moveTo>
                    <a:pt x="19561" y="117365"/>
                  </a:moveTo>
                  <a:cubicBezTo>
                    <a:pt x="19561" y="117365"/>
                    <a:pt x="15552" y="36011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9F96494-6FC7-3084-5B8F-C8DD4C913E70}"/>
                </a:ext>
              </a:extLst>
            </p:cNvPr>
            <p:cNvSpPr/>
            <p:nvPr/>
          </p:nvSpPr>
          <p:spPr>
            <a:xfrm>
              <a:off x="698367" y="6305865"/>
              <a:ext cx="197681" cy="22242"/>
            </a:xfrm>
            <a:custGeom>
              <a:avLst/>
              <a:gdLst>
                <a:gd name="connsiteX0" fmla="*/ 197682 w 197681"/>
                <a:gd name="connsiteY0" fmla="*/ 746 h 22242"/>
                <a:gd name="connsiteX1" fmla="*/ 0 w 197681"/>
                <a:gd name="connsiteY1" fmla="*/ 22242 h 2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681" h="22242">
                  <a:moveTo>
                    <a:pt x="197682" y="746"/>
                  </a:moveTo>
                  <a:cubicBezTo>
                    <a:pt x="115015" y="-4784"/>
                    <a:pt x="0" y="22242"/>
                    <a:pt x="0" y="22242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1B12FB2-736E-8721-B8CF-1485E1B2E05E}"/>
                </a:ext>
              </a:extLst>
            </p:cNvPr>
            <p:cNvSpPr/>
            <p:nvPr/>
          </p:nvSpPr>
          <p:spPr>
            <a:xfrm>
              <a:off x="404885" y="6362252"/>
              <a:ext cx="125451" cy="90408"/>
            </a:xfrm>
            <a:custGeom>
              <a:avLst/>
              <a:gdLst>
                <a:gd name="connsiteX0" fmla="*/ 125452 w 125451"/>
                <a:gd name="connsiteY0" fmla="*/ 0 h 90408"/>
                <a:gd name="connsiteX1" fmla="*/ 0 w 125451"/>
                <a:gd name="connsiteY1" fmla="*/ 90408 h 9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451" h="90408">
                  <a:moveTo>
                    <a:pt x="125452" y="0"/>
                  </a:moveTo>
                  <a:lnTo>
                    <a:pt x="0" y="90408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EB295B-0BC1-3C4D-D072-D56B36323447}"/>
                </a:ext>
              </a:extLst>
            </p:cNvPr>
            <p:cNvSpPr/>
            <p:nvPr/>
          </p:nvSpPr>
          <p:spPr>
            <a:xfrm>
              <a:off x="381039" y="6305505"/>
              <a:ext cx="118125" cy="6082"/>
            </a:xfrm>
            <a:custGeom>
              <a:avLst/>
              <a:gdLst>
                <a:gd name="connsiteX0" fmla="*/ 118125 w 118125"/>
                <a:gd name="connsiteY0" fmla="*/ 6083 h 6082"/>
                <a:gd name="connsiteX1" fmla="*/ 0 w 118125"/>
                <a:gd name="connsiteY1" fmla="*/ 0 h 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125" h="6082">
                  <a:moveTo>
                    <a:pt x="118125" y="6083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FE04444-4625-4CED-5D8E-83136D4BBFCD}"/>
                </a:ext>
              </a:extLst>
            </p:cNvPr>
            <p:cNvSpPr/>
            <p:nvPr/>
          </p:nvSpPr>
          <p:spPr>
            <a:xfrm>
              <a:off x="576094" y="5958110"/>
              <a:ext cx="36564" cy="84671"/>
            </a:xfrm>
            <a:custGeom>
              <a:avLst/>
              <a:gdLst>
                <a:gd name="connsiteX0" fmla="*/ 36564 w 36564"/>
                <a:gd name="connsiteY0" fmla="*/ 84671 h 84671"/>
                <a:gd name="connsiteX1" fmla="*/ 0 w 36564"/>
                <a:gd name="connsiteY1" fmla="*/ 0 h 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64" h="84671">
                  <a:moveTo>
                    <a:pt x="36564" y="84671"/>
                  </a:moveTo>
                  <a:lnTo>
                    <a:pt x="0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514B09C-0C29-ED50-5855-6F2E5F28B5B5}"/>
                </a:ext>
              </a:extLst>
            </p:cNvPr>
            <p:cNvSpPr/>
            <p:nvPr/>
          </p:nvSpPr>
          <p:spPr>
            <a:xfrm>
              <a:off x="897223" y="6072918"/>
              <a:ext cx="66631" cy="42715"/>
            </a:xfrm>
            <a:custGeom>
              <a:avLst/>
              <a:gdLst>
                <a:gd name="connsiteX0" fmla="*/ 0 w 66631"/>
                <a:gd name="connsiteY0" fmla="*/ 42716 h 42715"/>
                <a:gd name="connsiteX1" fmla="*/ 66631 w 66631"/>
                <a:gd name="connsiteY1" fmla="*/ 0 h 4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31" h="42715">
                  <a:moveTo>
                    <a:pt x="0" y="42716"/>
                  </a:moveTo>
                  <a:lnTo>
                    <a:pt x="66631" y="0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9421F8F-5002-7B7A-8083-34649892442E}"/>
                </a:ext>
              </a:extLst>
            </p:cNvPr>
            <p:cNvSpPr/>
            <p:nvPr/>
          </p:nvSpPr>
          <p:spPr>
            <a:xfrm>
              <a:off x="859070" y="6408285"/>
              <a:ext cx="61378" cy="68359"/>
            </a:xfrm>
            <a:custGeom>
              <a:avLst/>
              <a:gdLst>
                <a:gd name="connsiteX0" fmla="*/ 0 w 61378"/>
                <a:gd name="connsiteY0" fmla="*/ 0 h 68359"/>
                <a:gd name="connsiteX1" fmla="*/ 61378 w 61378"/>
                <a:gd name="connsiteY1" fmla="*/ 68359 h 6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378" h="68359">
                  <a:moveTo>
                    <a:pt x="0" y="0"/>
                  </a:moveTo>
                  <a:lnTo>
                    <a:pt x="61378" y="68359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8F0EFE6-8321-DAC9-503F-853C6C1800A4}"/>
                </a:ext>
              </a:extLst>
            </p:cNvPr>
            <p:cNvSpPr/>
            <p:nvPr/>
          </p:nvSpPr>
          <p:spPr>
            <a:xfrm>
              <a:off x="532687" y="6409599"/>
              <a:ext cx="32555" cy="111282"/>
            </a:xfrm>
            <a:custGeom>
              <a:avLst/>
              <a:gdLst>
                <a:gd name="connsiteX0" fmla="*/ 32555 w 32555"/>
                <a:gd name="connsiteY0" fmla="*/ 0 h 111282"/>
                <a:gd name="connsiteX1" fmla="*/ 0 w 32555"/>
                <a:gd name="connsiteY1" fmla="*/ 111282 h 11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55" h="111282">
                  <a:moveTo>
                    <a:pt x="32555" y="0"/>
                  </a:moveTo>
                  <a:lnTo>
                    <a:pt x="0" y="111282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524B2817-FB6D-3443-2497-F14DC37C3B3B}"/>
                </a:ext>
              </a:extLst>
            </p:cNvPr>
            <p:cNvSpPr/>
            <p:nvPr/>
          </p:nvSpPr>
          <p:spPr>
            <a:xfrm>
              <a:off x="642380" y="6024465"/>
              <a:ext cx="48798" cy="151924"/>
            </a:xfrm>
            <a:custGeom>
              <a:avLst/>
              <a:gdLst>
                <a:gd name="connsiteX0" fmla="*/ 48798 w 48798"/>
                <a:gd name="connsiteY0" fmla="*/ 0 h 151924"/>
                <a:gd name="connsiteX1" fmla="*/ 0 w 48798"/>
                <a:gd name="connsiteY1" fmla="*/ 151925 h 15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98" h="151924">
                  <a:moveTo>
                    <a:pt x="48798" y="0"/>
                  </a:moveTo>
                  <a:cubicBezTo>
                    <a:pt x="35942" y="67806"/>
                    <a:pt x="0" y="151925"/>
                    <a:pt x="0" y="151925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A3C9B30-789A-2D53-44AB-FD014ACF57FD}"/>
                </a:ext>
              </a:extLst>
            </p:cNvPr>
            <p:cNvSpPr/>
            <p:nvPr/>
          </p:nvSpPr>
          <p:spPr>
            <a:xfrm>
              <a:off x="734032" y="6332599"/>
              <a:ext cx="176254" cy="12441"/>
            </a:xfrm>
            <a:custGeom>
              <a:avLst/>
              <a:gdLst>
                <a:gd name="connsiteX0" fmla="*/ 176255 w 176254"/>
                <a:gd name="connsiteY0" fmla="*/ 12442 h 12441"/>
                <a:gd name="connsiteX1" fmla="*/ 0 w 176254"/>
                <a:gd name="connsiteY1" fmla="*/ 0 h 1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54" h="12441">
                  <a:moveTo>
                    <a:pt x="176255" y="12442"/>
                  </a:moveTo>
                  <a:cubicBezTo>
                    <a:pt x="123171" y="3594"/>
                    <a:pt x="0" y="0"/>
                    <a:pt x="0" y="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F26CF6A-6941-08FA-C6A2-B3DCD3751418}"/>
                </a:ext>
              </a:extLst>
            </p:cNvPr>
            <p:cNvSpPr/>
            <p:nvPr/>
          </p:nvSpPr>
          <p:spPr>
            <a:xfrm>
              <a:off x="828173" y="6176320"/>
              <a:ext cx="131741" cy="58129"/>
            </a:xfrm>
            <a:custGeom>
              <a:avLst/>
              <a:gdLst>
                <a:gd name="connsiteX0" fmla="*/ 131742 w 131741"/>
                <a:gd name="connsiteY0" fmla="*/ 0 h 58129"/>
                <a:gd name="connsiteX1" fmla="*/ 0 w 131741"/>
                <a:gd name="connsiteY1" fmla="*/ 58130 h 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41" h="58129">
                  <a:moveTo>
                    <a:pt x="131742" y="0"/>
                  </a:moveTo>
                  <a:cubicBezTo>
                    <a:pt x="92482" y="20321"/>
                    <a:pt x="0" y="58130"/>
                    <a:pt x="0" y="58130"/>
                  </a:cubicBezTo>
                </a:path>
              </a:pathLst>
            </a:custGeom>
            <a:noFill/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E06C467-9052-C880-4A18-59CCD7E8D6E8}"/>
                </a:ext>
              </a:extLst>
            </p:cNvPr>
            <p:cNvSpPr/>
            <p:nvPr/>
          </p:nvSpPr>
          <p:spPr>
            <a:xfrm>
              <a:off x="763339" y="6037459"/>
              <a:ext cx="103057" cy="103057"/>
            </a:xfrm>
            <a:custGeom>
              <a:avLst/>
              <a:gdLst>
                <a:gd name="connsiteX0" fmla="*/ 103057 w 103057"/>
                <a:gd name="connsiteY0" fmla="*/ 0 h 103057"/>
                <a:gd name="connsiteX1" fmla="*/ 0 w 103057"/>
                <a:gd name="connsiteY1" fmla="*/ 103057 h 10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057" h="103057">
                  <a:moveTo>
                    <a:pt x="103057" y="0"/>
                  </a:moveTo>
                  <a:lnTo>
                    <a:pt x="0" y="103057"/>
                  </a:lnTo>
                </a:path>
              </a:pathLst>
            </a:custGeom>
            <a:ln w="5184" cap="flat">
              <a:solidFill>
                <a:srgbClr val="2613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Picture Placeholder 7" descr="A group of people in a raft&#10;&#10;AI-generated content may be incorrect.">
            <a:extLst>
              <a:ext uri="{FF2B5EF4-FFF2-40B4-BE49-F238E27FC236}">
                <a16:creationId xmlns:a16="http://schemas.microsoft.com/office/drawing/2014/main" id="{3BBF88B5-F68A-C86D-C13D-65D76D47B7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23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20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83B607-5901-948F-1604-0809B3E48446}"/>
              </a:ext>
            </a:extLst>
          </p:cNvPr>
          <p:cNvSpPr txBox="1"/>
          <p:nvPr/>
        </p:nvSpPr>
        <p:spPr>
          <a:xfrm>
            <a:off x="2135711" y="580880"/>
            <a:ext cx="7920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Your Choice of 2 Beautiful Playa Del Carmen Xcaret Resorts</a:t>
            </a:r>
            <a:endParaRPr lang="en-ID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84426E-E9D1-E547-C410-7744BFCDDB24}"/>
              </a:ext>
            </a:extLst>
          </p:cNvPr>
          <p:cNvGrpSpPr/>
          <p:nvPr/>
        </p:nvGrpSpPr>
        <p:grpSpPr>
          <a:xfrm>
            <a:off x="951669" y="5161801"/>
            <a:ext cx="4772855" cy="1202619"/>
            <a:chOff x="6990520" y="3054043"/>
            <a:chExt cx="3852359" cy="12026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188AC7-191D-9590-D699-0F71B476A9AC}"/>
                </a:ext>
              </a:extLst>
            </p:cNvPr>
            <p:cNvSpPr txBox="1"/>
            <p:nvPr/>
          </p:nvSpPr>
          <p:spPr>
            <a:xfrm flipH="1">
              <a:off x="6990520" y="3429000"/>
              <a:ext cx="3852359" cy="827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100" b="0" i="0" dirty="0">
                  <a:solidFill>
                    <a:schemeClr val="bg1"/>
                  </a:solidFill>
                  <a:effectLst/>
                  <a:cs typeface="Poppins" panose="00000500000000000000" pitchFamily="50" charset="0"/>
                </a:rPr>
                <a:t>Hotel Xcaret Mexico is a luxurious, all-inclusive resort in Playa del Carmen and Riviera Maya that offers a unique experience blending nature, culture, and adventure with access to Grupo Xcaret's parks. </a:t>
              </a:r>
              <a:endParaRPr lang="en-ID" sz="1100" dirty="0">
                <a:solidFill>
                  <a:schemeClr val="bg1"/>
                </a:solidFill>
                <a:cs typeface="Poppins" panose="00000500000000000000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EC5533-725D-96FE-5963-6B0754F1D3F8}"/>
                </a:ext>
              </a:extLst>
            </p:cNvPr>
            <p:cNvSpPr txBox="1"/>
            <p:nvPr/>
          </p:nvSpPr>
          <p:spPr>
            <a:xfrm flipH="1">
              <a:off x="6990523" y="3054043"/>
              <a:ext cx="3209924" cy="405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2700"/>
                </a:lnSpc>
                <a:buNone/>
              </a:pPr>
              <a:r>
                <a:rPr lang="en-US" sz="1400" b="1" i="0" dirty="0">
                  <a:solidFill>
                    <a:srgbClr val="ECECEC"/>
                  </a:solidFill>
                  <a:effectLst/>
                  <a:latin typeface="Poppins Medium" pitchFamily="2" charset="77"/>
                  <a:cs typeface="Poppins Medium" pitchFamily="2" charset="77"/>
                </a:rPr>
                <a:t>Hotel Xcaret México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8E24BD-7880-320B-EEE4-BA7C362DD1AB}"/>
              </a:ext>
            </a:extLst>
          </p:cNvPr>
          <p:cNvGrpSpPr/>
          <p:nvPr/>
        </p:nvGrpSpPr>
        <p:grpSpPr>
          <a:xfrm>
            <a:off x="6467472" y="5161801"/>
            <a:ext cx="4772855" cy="1205890"/>
            <a:chOff x="6990520" y="3054043"/>
            <a:chExt cx="3852359" cy="12058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C00AFD-0545-71AE-2E47-425C4B85D07B}"/>
                </a:ext>
              </a:extLst>
            </p:cNvPr>
            <p:cNvSpPr txBox="1"/>
            <p:nvPr/>
          </p:nvSpPr>
          <p:spPr>
            <a:xfrm flipH="1">
              <a:off x="6990520" y="3429000"/>
              <a:ext cx="3852359" cy="830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100" b="0" i="0" dirty="0">
                  <a:solidFill>
                    <a:schemeClr val="bg1"/>
                  </a:solidFill>
                  <a:effectLst/>
                  <a:cs typeface="Poppins" panose="00000500000000000000" pitchFamily="50" charset="0"/>
                </a:rPr>
                <a:t>Hotel Xcaret Arte is a hotel experience in front of the Caribbean Sea, that makes hospitality a sensitive proof of the artistic wealth and sustainability in Mexico. Adults 16+ Only.</a:t>
              </a:r>
              <a:endParaRPr lang="en-ID" sz="1100" dirty="0">
                <a:solidFill>
                  <a:schemeClr val="bg1"/>
                </a:solidFill>
                <a:cs typeface="Poppins" panose="000005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873CE0-9589-78A6-EE89-25DE91E3D6DA}"/>
                </a:ext>
              </a:extLst>
            </p:cNvPr>
            <p:cNvSpPr txBox="1"/>
            <p:nvPr/>
          </p:nvSpPr>
          <p:spPr>
            <a:xfrm flipH="1">
              <a:off x="6990523" y="3054043"/>
              <a:ext cx="3209924" cy="388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400" i="0" dirty="0">
                  <a:solidFill>
                    <a:schemeClr val="bg1"/>
                  </a:solidFill>
                  <a:effectLst/>
                  <a:latin typeface="+mj-lt"/>
                  <a:cs typeface="Poppins" panose="00000500000000000000" pitchFamily="50" charset="0"/>
                </a:rPr>
                <a:t>Hotel Xcaret Arte – Adults Only</a:t>
              </a:r>
              <a:endParaRPr lang="en-ID" sz="1400" dirty="0">
                <a:solidFill>
                  <a:schemeClr val="bg1"/>
                </a:solidFill>
                <a:latin typeface="+mj-lt"/>
                <a:cs typeface="Poppins" panose="00000500000000000000" pitchFamily="50" charset="0"/>
              </a:endParaRPr>
            </a:p>
          </p:txBody>
        </p:sp>
      </p:grpSp>
      <p:grpSp>
        <p:nvGrpSpPr>
          <p:cNvPr id="14" name="Graphic 18">
            <a:extLst>
              <a:ext uri="{FF2B5EF4-FFF2-40B4-BE49-F238E27FC236}">
                <a16:creationId xmlns:a16="http://schemas.microsoft.com/office/drawing/2014/main" id="{0FC3F85F-5883-6159-FD9E-32CDEE978B71}"/>
              </a:ext>
            </a:extLst>
          </p:cNvPr>
          <p:cNvGrpSpPr/>
          <p:nvPr/>
        </p:nvGrpSpPr>
        <p:grpSpPr>
          <a:xfrm flipV="1">
            <a:off x="5898849" y="4011077"/>
            <a:ext cx="394303" cy="827622"/>
            <a:chOff x="307395" y="231186"/>
            <a:chExt cx="394303" cy="827622"/>
          </a:xfrm>
        </p:grpSpPr>
        <p:grpSp>
          <p:nvGrpSpPr>
            <p:cNvPr id="15" name="Graphic 18">
              <a:extLst>
                <a:ext uri="{FF2B5EF4-FFF2-40B4-BE49-F238E27FC236}">
                  <a16:creationId xmlns:a16="http://schemas.microsoft.com/office/drawing/2014/main" id="{D8279DF1-AE89-1719-E9CC-E4DF9CB12F6B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78" name="Graphic 18">
                <a:extLst>
                  <a:ext uri="{FF2B5EF4-FFF2-40B4-BE49-F238E27FC236}">
                    <a16:creationId xmlns:a16="http://schemas.microsoft.com/office/drawing/2014/main" id="{87D9BB22-1113-1771-D8E4-5053E51E5371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F7CDC81B-3DDE-82D9-C1F8-112FC63F65C7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1BD53EA7-344C-5310-A464-7DCDBF17A8BB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" name="Graphic 18">
                <a:extLst>
                  <a:ext uri="{FF2B5EF4-FFF2-40B4-BE49-F238E27FC236}">
                    <a16:creationId xmlns:a16="http://schemas.microsoft.com/office/drawing/2014/main" id="{9992EF0C-7874-B982-069E-16F8F77D65AC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5437611D-5731-19F4-122E-F26D22C14155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949EB74-C4F3-BF2B-36D5-11C3CC25EC64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aphic 18">
              <a:extLst>
                <a:ext uri="{FF2B5EF4-FFF2-40B4-BE49-F238E27FC236}">
                  <a16:creationId xmlns:a16="http://schemas.microsoft.com/office/drawing/2014/main" id="{822173D9-D3D8-FDF2-F661-716F1EDE8E4A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72" name="Graphic 18">
                <a:extLst>
                  <a:ext uri="{FF2B5EF4-FFF2-40B4-BE49-F238E27FC236}">
                    <a16:creationId xmlns:a16="http://schemas.microsoft.com/office/drawing/2014/main" id="{A48D2A76-7377-73A1-F34D-8901E1E61B7E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2910A02-1F46-B13D-A320-69FC17045B8A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6C4759C5-F960-9659-70F6-99D0A0BE5349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" name="Graphic 18">
                <a:extLst>
                  <a:ext uri="{FF2B5EF4-FFF2-40B4-BE49-F238E27FC236}">
                    <a16:creationId xmlns:a16="http://schemas.microsoft.com/office/drawing/2014/main" id="{A8849538-8BF8-D656-051F-1C708A46C580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0E16BB1C-9032-542C-3F6C-DCE3627B58FF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9686F2F7-8D1E-7276-F1C9-7013AE3DAB05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aphic 18">
              <a:extLst>
                <a:ext uri="{FF2B5EF4-FFF2-40B4-BE49-F238E27FC236}">
                  <a16:creationId xmlns:a16="http://schemas.microsoft.com/office/drawing/2014/main" id="{4AACDC25-1723-A1C7-C008-BC666EB75323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24" name="Graphic 18">
                <a:extLst>
                  <a:ext uri="{FF2B5EF4-FFF2-40B4-BE49-F238E27FC236}">
                    <a16:creationId xmlns:a16="http://schemas.microsoft.com/office/drawing/2014/main" id="{C6900446-713E-6B62-4873-8C98E7734A16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D8943AD-2F94-7BD1-1CF5-7FE8174F8971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D6CF8A5-4893-18DE-79F7-1EA0C90E3301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85E5F878-8D7A-8D21-CE18-758932D84ED8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D43853A-1ADD-A30A-CA7A-353593ED73B1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741EF32-52D5-0C47-7ED0-10F368F8D9EA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07C1A0D-BFEB-51DE-24E5-49B1EFF747BE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9ED0BC7-DF8F-0830-49E8-29852F45FD51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365A886-2145-3F3D-E3F0-DAEFE568137C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C517767-C02E-18E4-F726-62A4B67EDBB9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" name="Graphic 18">
                  <a:extLst>
                    <a:ext uri="{FF2B5EF4-FFF2-40B4-BE49-F238E27FC236}">
                      <a16:creationId xmlns:a16="http://schemas.microsoft.com/office/drawing/2014/main" id="{31B4552E-8112-885A-89FC-61D7FE46FEAC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0A72E5DD-EE7A-6038-F89E-63257A36E8F4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157C910B-9420-BBC6-AB55-3CEDE6CE744A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2BFDC817-4533-F742-3A0A-102842553F7B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367420CF-B1C6-83B0-A771-39AAE3A439D2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5CC86975-0DBF-0AA5-3ACD-40A500E71C94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68828E38-A2FB-A8F6-66AE-15C9AAA6A4A4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8334C27-2460-DFAD-F020-CD75EA51CD70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958673E8-B330-E84C-6A4A-64423B8F910E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7F9A80CC-9A8A-9D4A-41B8-17789EE19EA0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52A1D65-307C-243D-3FFC-609694F7A649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" name="Graphic 18">
                <a:extLst>
                  <a:ext uri="{FF2B5EF4-FFF2-40B4-BE49-F238E27FC236}">
                    <a16:creationId xmlns:a16="http://schemas.microsoft.com/office/drawing/2014/main" id="{403A3BAF-4A41-3EAC-C862-51AA2F46E972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C684A81-FDB5-43B3-0A66-A0B291CEB736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94807CB-C863-A5EF-772B-601A1CCB9121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09CA736B-76E2-C303-97B2-732CBFBD3F33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470608E-8F80-F1AB-A6F1-AE4AAFA70ED4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F47FD7C-0956-139E-C85A-0FB8C7CC1F61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77BAFBBF-F01B-D269-C93E-7C67D0C18FB5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D1EDEB2-F2AF-1223-6363-69E2295BB568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502FBB2-640A-4FC0-4AA1-E7819348B267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E416FB02-10F5-4F88-0D91-3D69D396E70A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657E16F4-DF3C-E7D4-C378-1F3BCB88A340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D158501-FDC8-62D8-5D20-AE1A3C672248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450ADA1-AA0B-721E-6560-F68F8DBDD77E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F101AC1-2256-3CF2-3AC9-A917038F965A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3EF9A53-725F-BCC4-7211-63F53E8113DB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4A9D7DE9-BF14-3DDC-99E9-61F1C9AC4C2E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359904B-0866-4B94-C0EA-01CE21877DC0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9B801CC-E65C-9780-FE5D-47C085D7EEC1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A3A3B09-2695-F031-D6F4-1FD3E9C22E5D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DF2B7B8-7CA1-E27F-3914-3DAA8297C65A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34CCEFD-D544-510C-CB60-663B50DA3D69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0EA61B9-4785-EA86-3DA0-90B174450828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FB2A717-32C2-234D-C37D-396336CC77D0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DA11D8-B849-8A16-6F6F-CDE4ADCC666D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4AFAB9F-23EA-4FEA-26B9-F04FD468D39C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4C56AAE-EC19-493F-FBA5-E19B7894A34A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2E37BC2-1373-9865-EA83-236553961ED3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18">
              <a:extLst>
                <a:ext uri="{FF2B5EF4-FFF2-40B4-BE49-F238E27FC236}">
                  <a16:creationId xmlns:a16="http://schemas.microsoft.com/office/drawing/2014/main" id="{B231CBA1-7FC0-CB21-8FCB-3C61B4096696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680BF46-578B-3749-646C-56EB520CCA61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102C345-B5F3-47CA-D227-1809FCAF3A36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18">
              <a:extLst>
                <a:ext uri="{FF2B5EF4-FFF2-40B4-BE49-F238E27FC236}">
                  <a16:creationId xmlns:a16="http://schemas.microsoft.com/office/drawing/2014/main" id="{B4E3445B-BDDF-75D5-3045-B3272AC94377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78F621D-83D0-2F90-0AEF-2D8C0C799B2A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5A0EEA-F841-1BF7-7ACF-C8BD75169AFD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aphic 18">
            <a:extLst>
              <a:ext uri="{FF2B5EF4-FFF2-40B4-BE49-F238E27FC236}">
                <a16:creationId xmlns:a16="http://schemas.microsoft.com/office/drawing/2014/main" id="{0D4CDA58-D2BD-645D-AE1F-E27C9CB91FF8}"/>
              </a:ext>
            </a:extLst>
          </p:cNvPr>
          <p:cNvGrpSpPr/>
          <p:nvPr/>
        </p:nvGrpSpPr>
        <p:grpSpPr>
          <a:xfrm flipV="1">
            <a:off x="5898849" y="2996138"/>
            <a:ext cx="394303" cy="827622"/>
            <a:chOff x="307395" y="231186"/>
            <a:chExt cx="394303" cy="827622"/>
          </a:xfrm>
        </p:grpSpPr>
        <p:grpSp>
          <p:nvGrpSpPr>
            <p:cNvPr id="85" name="Graphic 18">
              <a:extLst>
                <a:ext uri="{FF2B5EF4-FFF2-40B4-BE49-F238E27FC236}">
                  <a16:creationId xmlns:a16="http://schemas.microsoft.com/office/drawing/2014/main" id="{51B91F8B-DFBF-CDD9-29FC-17F56ED57999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148" name="Graphic 18">
                <a:extLst>
                  <a:ext uri="{FF2B5EF4-FFF2-40B4-BE49-F238E27FC236}">
                    <a16:creationId xmlns:a16="http://schemas.microsoft.com/office/drawing/2014/main" id="{4C923AEA-E051-C49C-8C2C-04A489096312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CB4E5E29-4AEA-B0C1-A83F-739F7897B46F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1477E1ED-7FF7-1FE8-15DB-70F7718427E2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9" name="Graphic 18">
                <a:extLst>
                  <a:ext uri="{FF2B5EF4-FFF2-40B4-BE49-F238E27FC236}">
                    <a16:creationId xmlns:a16="http://schemas.microsoft.com/office/drawing/2014/main" id="{C0ABA4A9-6A89-B8CC-10AB-3155735F3F28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08DBB935-B2C1-5B5E-D11C-3FE14CE8C9E7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CDD91F17-E997-223B-AF65-FED95D5CF679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6" name="Graphic 18">
              <a:extLst>
                <a:ext uri="{FF2B5EF4-FFF2-40B4-BE49-F238E27FC236}">
                  <a16:creationId xmlns:a16="http://schemas.microsoft.com/office/drawing/2014/main" id="{009131C6-A793-F958-C533-F7EA10CF2374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142" name="Graphic 18">
                <a:extLst>
                  <a:ext uri="{FF2B5EF4-FFF2-40B4-BE49-F238E27FC236}">
                    <a16:creationId xmlns:a16="http://schemas.microsoft.com/office/drawing/2014/main" id="{03FF1D6B-F2DE-2AF8-B3FC-1495C5E58DF1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A3A6F43F-4BF1-8BD6-D0B9-FC6C0AE9C725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3FB2F20-0CCC-EF27-91EF-E40C4374BD93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" name="Graphic 18">
                <a:extLst>
                  <a:ext uri="{FF2B5EF4-FFF2-40B4-BE49-F238E27FC236}">
                    <a16:creationId xmlns:a16="http://schemas.microsoft.com/office/drawing/2014/main" id="{C7E69ACF-9D0D-7709-916B-867033BB32C8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0291666A-59B4-92B6-2436-5D4441BB09E1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FA0F2630-1A2B-E33D-E1E7-68CEE863E36F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7" name="Graphic 18">
              <a:extLst>
                <a:ext uri="{FF2B5EF4-FFF2-40B4-BE49-F238E27FC236}">
                  <a16:creationId xmlns:a16="http://schemas.microsoft.com/office/drawing/2014/main" id="{058C50E1-EE87-72AB-3D49-2AEF46C4BD70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94" name="Graphic 18">
                <a:extLst>
                  <a:ext uri="{FF2B5EF4-FFF2-40B4-BE49-F238E27FC236}">
                    <a16:creationId xmlns:a16="http://schemas.microsoft.com/office/drawing/2014/main" id="{C032FC4D-6A9E-C73D-0E88-A122391B6171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021C841-99D6-54D7-EAE4-219D3927423C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C733A721-07B7-F59C-DB76-0D3609C72AA2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4E27CAB-B8FB-52EC-740F-D05550C9DEAA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2A3A92AC-B44F-C28D-44BA-FD3631749330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8CE17F05-9DA7-239A-4B49-7BC0CD6C4DA6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AC46B316-E79A-94E3-7F40-8E338B6B5FE0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AC6870DA-53DD-4454-E35B-B27CEB5CA0F9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D14BE0B-6CC4-F5F7-7AE1-FC33620E0E7B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493C90DF-FB36-6B8D-C96F-B9ACC75667F7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2" name="Graphic 18">
                  <a:extLst>
                    <a:ext uri="{FF2B5EF4-FFF2-40B4-BE49-F238E27FC236}">
                      <a16:creationId xmlns:a16="http://schemas.microsoft.com/office/drawing/2014/main" id="{4EA904C7-7662-FF17-4068-9DBB26C8D081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07CFA394-4031-4F4E-0747-A4004EABE091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D6961A69-2910-9D63-5B98-4EB5E62C541B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E2F01196-9E7A-B18C-5E9B-283C046903D6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C2D49531-9769-68BF-CC06-B16EC21512C5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DD07720E-5BA4-3F0D-1E08-CE0BAB6670BD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EB9340BA-87F9-6D14-74FE-4B231FEF883C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D852BB57-D1AF-6449-E2B4-449206D3320F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2633E3EF-FC3E-1A3B-1C17-5F5DA2D70EAB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0678F74B-19C5-6C45-A4C0-1B13E7FCCA26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079A080-E208-278E-10E0-121EDF555DC7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6" name="Graphic 18">
                <a:extLst>
                  <a:ext uri="{FF2B5EF4-FFF2-40B4-BE49-F238E27FC236}">
                    <a16:creationId xmlns:a16="http://schemas.microsoft.com/office/drawing/2014/main" id="{5A238D17-F3D7-1EAF-74FB-1E49364088C5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EAE253A-323A-972B-9420-73AD74FC8051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65B63071-156E-7E16-7BB2-03973F9A652D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897BADFF-0FFD-EA7E-8A52-6CF4C7B96B42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B842AED3-EE0F-F983-3729-B3E86EC98A09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266B3C3E-111E-326C-7BC6-25BBA5320908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CA21F859-067E-EC4B-D5F9-1F7CB6AEA358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CB88101D-962C-4F17-CC01-1EB3B34FEEA2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B826E55-625D-1A68-3FB3-2F0990773769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04ED75FB-57C9-E0AF-D0AC-415561691815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89AB69C4-BACD-5F28-9B8F-1B6AD8683B76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1438511-DDE2-0AAB-22A7-111754DE821E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0B81A902-2CA2-043C-EED8-034F4A2A6D5D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D0C603DB-67ED-2BC1-E5EE-4347258A9E9A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23FB637-964D-36F6-F815-FA86345B17C5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EF787ED6-96B7-7E85-6A86-5A2A13333F45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AE4E357-853E-A015-E8BE-3AAD214E6076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A61F873-713C-CE94-6D9B-C5D50A3DA351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CD94E6-0AD5-ABA8-ACCC-7E8B04159691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2B46CCB-057C-043F-5302-3CAF8F652744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4D012CD-6929-154C-DF12-6A7596830D89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AEAF566-C112-5867-3264-B18E2E835F3E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B88672E-B8E3-B44A-6829-3AD3F121FFF7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6584D04-46A4-4EDE-0D47-317B0FEF9F83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3D497B8-28CE-4347-74FF-6A0C400148C7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038BF0E-73F4-CFF6-5B38-84B86D8030FC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333B167-93CB-2FE6-05FA-815D1ACFA2D5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8" name="Graphic 18">
              <a:extLst>
                <a:ext uri="{FF2B5EF4-FFF2-40B4-BE49-F238E27FC236}">
                  <a16:creationId xmlns:a16="http://schemas.microsoft.com/office/drawing/2014/main" id="{E169F06A-07C9-120D-B435-94D45957BBB2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A83986A-1C0B-9431-54E0-E120335C4265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6BC4EBA-6469-39CD-A4C7-E62F7F188001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aphic 18">
              <a:extLst>
                <a:ext uri="{FF2B5EF4-FFF2-40B4-BE49-F238E27FC236}">
                  <a16:creationId xmlns:a16="http://schemas.microsoft.com/office/drawing/2014/main" id="{CFC18676-B08A-9B7D-CB34-F491B477E9AB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9FE09BE-4FCF-1179-FC4D-AAA9C530E655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B52ACA5-E5D9-3928-93D3-5D0E1E5D93B0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4" name="Graphic 18">
            <a:extLst>
              <a:ext uri="{FF2B5EF4-FFF2-40B4-BE49-F238E27FC236}">
                <a16:creationId xmlns:a16="http://schemas.microsoft.com/office/drawing/2014/main" id="{5559B8DD-11C0-7E5F-A9ED-8DC99C4E5E97}"/>
              </a:ext>
            </a:extLst>
          </p:cNvPr>
          <p:cNvGrpSpPr/>
          <p:nvPr/>
        </p:nvGrpSpPr>
        <p:grpSpPr>
          <a:xfrm flipV="1">
            <a:off x="5898849" y="1981200"/>
            <a:ext cx="394303" cy="827622"/>
            <a:chOff x="307395" y="231186"/>
            <a:chExt cx="394303" cy="827622"/>
          </a:xfrm>
        </p:grpSpPr>
        <p:grpSp>
          <p:nvGrpSpPr>
            <p:cNvPr id="155" name="Graphic 18">
              <a:extLst>
                <a:ext uri="{FF2B5EF4-FFF2-40B4-BE49-F238E27FC236}">
                  <a16:creationId xmlns:a16="http://schemas.microsoft.com/office/drawing/2014/main" id="{E8E07D11-317A-13C0-0462-1C141B055666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218" name="Graphic 18">
                <a:extLst>
                  <a:ext uri="{FF2B5EF4-FFF2-40B4-BE49-F238E27FC236}">
                    <a16:creationId xmlns:a16="http://schemas.microsoft.com/office/drawing/2014/main" id="{0AC60F56-3032-235F-1678-C645F660508C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401F3B3A-E003-532C-A977-CF9D0D1ED5F1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5690FE6E-80D8-0AA2-E1FF-F1C4AE2ADACE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9" name="Graphic 18">
                <a:extLst>
                  <a:ext uri="{FF2B5EF4-FFF2-40B4-BE49-F238E27FC236}">
                    <a16:creationId xmlns:a16="http://schemas.microsoft.com/office/drawing/2014/main" id="{F5E7BCC2-7B61-BBEC-7659-9293AADCDF1D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3F269984-F537-8636-60FC-1B4A70FAEA64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A422B802-ABE7-B0C8-3B9C-504E763AC33E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6" name="Graphic 18">
              <a:extLst>
                <a:ext uri="{FF2B5EF4-FFF2-40B4-BE49-F238E27FC236}">
                  <a16:creationId xmlns:a16="http://schemas.microsoft.com/office/drawing/2014/main" id="{12F8CCE1-EC65-A15A-5B31-1585DA94EA55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212" name="Graphic 18">
                <a:extLst>
                  <a:ext uri="{FF2B5EF4-FFF2-40B4-BE49-F238E27FC236}">
                    <a16:creationId xmlns:a16="http://schemas.microsoft.com/office/drawing/2014/main" id="{FFFB6F27-2257-373F-2E58-F6A2A546C12B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006D790A-CC57-8172-7B72-AE79DD290A9C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5DE526CC-637A-0096-BC69-282C4C6CBF3E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3" name="Graphic 18">
                <a:extLst>
                  <a:ext uri="{FF2B5EF4-FFF2-40B4-BE49-F238E27FC236}">
                    <a16:creationId xmlns:a16="http://schemas.microsoft.com/office/drawing/2014/main" id="{C68C4A97-BF5E-DA0F-3EA3-C5A51668EC07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9A4E3F48-8EF7-2FC5-DEA9-29349BAC1F6D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D597B32D-FBC3-87BB-5440-1A0EFDC2C3E0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7" name="Graphic 18">
              <a:extLst>
                <a:ext uri="{FF2B5EF4-FFF2-40B4-BE49-F238E27FC236}">
                  <a16:creationId xmlns:a16="http://schemas.microsoft.com/office/drawing/2014/main" id="{339EF712-8323-54D2-19EF-67E87733CB1A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164" name="Graphic 18">
                <a:extLst>
                  <a:ext uri="{FF2B5EF4-FFF2-40B4-BE49-F238E27FC236}">
                    <a16:creationId xmlns:a16="http://schemas.microsoft.com/office/drawing/2014/main" id="{74DAEAF2-9027-65C2-A003-F510F5340D04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3A9C67B8-E3E0-CEB5-65C7-EF477E2461EE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E2B7B2D7-0B9A-AA9A-7E5D-B73E4634EE00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524EFD4F-5FFC-6722-575A-E4E4B8D3FA59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BDE125E-D2A1-1EEF-DF8C-B0410C347884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25250F77-EDE2-7645-111B-803D1D0C6417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1714967E-2F17-4273-913E-06665F8C9022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14942B49-B8D5-9904-2CBE-A07E0F243038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93DE3446-7D93-63CE-F378-BE7806C932BF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381988C2-FCDA-34E0-7F37-3EF632B5E3FC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2" name="Graphic 18">
                  <a:extLst>
                    <a:ext uri="{FF2B5EF4-FFF2-40B4-BE49-F238E27FC236}">
                      <a16:creationId xmlns:a16="http://schemas.microsoft.com/office/drawing/2014/main" id="{01541EBA-099B-30F4-B7A6-68F1C271550E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583AE013-14B8-3E5B-4351-5124AED28E1D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C014A210-18BA-CE52-F523-8DE90B786C8B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97BC5C6A-4F4D-7203-8E83-E5E6C1E449D9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54948AF9-B754-BEA8-A68C-1FDEACD1A95A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4EBF4F02-129F-E5D3-8694-024FC5665D7F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6DA90CE9-FD4D-834A-A945-FFD1BE4E4F6F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4963C799-9734-739C-183F-E08C506EF8FD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10513A3F-D4A4-0883-7E0B-9944272F467A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EAC3F91C-6595-E45D-9B76-F7F2FC05AE58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E1E7379-4746-E276-28E4-390EB83DA2F7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6" name="Graphic 18">
                <a:extLst>
                  <a:ext uri="{FF2B5EF4-FFF2-40B4-BE49-F238E27FC236}">
                    <a16:creationId xmlns:a16="http://schemas.microsoft.com/office/drawing/2014/main" id="{45111B7F-3BE5-E94C-B2DB-84EF36204D7C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2F8F694F-9DD5-BDA1-524C-AAF1BE538687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B2DCD72-B440-EDAB-077E-809A6C99BDCD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9FD5DC87-CF95-75FA-8382-EB6509960DD2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FECB26CE-7C44-9864-A431-56F1E04B3E3D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6A41CFAC-3129-D1C5-BADF-BFB0B92B38CD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FB2F99ED-CC67-F3A3-2462-B6111F4D0F82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D8F4BEA-F15F-0B76-8B6C-481308723BA0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682B882D-A108-3321-7C63-832E6F54C4D1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6A33043E-9A71-D07D-9271-6382DF1F16B6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922BD0B8-84F3-AC46-5349-1B66DB307E56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15013980-E848-8DA5-E260-4124F714CEF4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9AF38AE0-1213-BA56-BAE8-2B566F03DA70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24836B2-8297-3F5B-15E0-2B8ACA335344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98945104-12D7-4ED3-D4B2-8D691A0B5638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E1160C5C-404A-804A-ED49-D53AF23B8D46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89A5030-54F4-8D62-5961-7F5E8EE5D6FE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56DCB65-3BB1-B697-D4CC-F72E6B904736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CA32FD6-DD92-A69D-69DA-96E4963AB3FA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1DE2B0A-7741-53FB-D466-D1C8CA63A990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5368D703-E03A-23EA-E529-37F886C76AAC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C5C1803-CCF1-50B6-D41E-87E37772643F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7AC370A-7EC7-7C81-1950-5BA781643B5E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A27ACF80-8688-95D0-3FAB-254E8C3A0BFF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0F64987-5B2F-1857-ACE2-2A617F5CBF59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085881-5FF4-DDCB-5296-F362626853DF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A83054EA-3B85-4F63-EE9B-30391AD1C062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8" name="Graphic 18">
              <a:extLst>
                <a:ext uri="{FF2B5EF4-FFF2-40B4-BE49-F238E27FC236}">
                  <a16:creationId xmlns:a16="http://schemas.microsoft.com/office/drawing/2014/main" id="{8284B9D3-B80E-F990-61AC-0EFCDA935954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D1C1852-A9CB-32DF-CDDA-0266B5069FBA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CA5AF39-8FEC-93EC-EF1F-E7EAE7EC8B7F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9" name="Graphic 18">
              <a:extLst>
                <a:ext uri="{FF2B5EF4-FFF2-40B4-BE49-F238E27FC236}">
                  <a16:creationId xmlns:a16="http://schemas.microsoft.com/office/drawing/2014/main" id="{6CE0A1F7-2997-D4F4-48D1-ED0409AD2147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474F71B-CA73-6436-59E8-16E6E05E9B22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336BA6E-F5D3-49C6-7977-9CA16D081659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4" name="Graphic 18">
            <a:extLst>
              <a:ext uri="{FF2B5EF4-FFF2-40B4-BE49-F238E27FC236}">
                <a16:creationId xmlns:a16="http://schemas.microsoft.com/office/drawing/2014/main" id="{B2A821A1-3356-7D9B-6707-4AA16C09F9D1}"/>
              </a:ext>
            </a:extLst>
          </p:cNvPr>
          <p:cNvGrpSpPr/>
          <p:nvPr/>
        </p:nvGrpSpPr>
        <p:grpSpPr>
          <a:xfrm flipV="1">
            <a:off x="268744" y="4011077"/>
            <a:ext cx="394303" cy="827622"/>
            <a:chOff x="307395" y="231186"/>
            <a:chExt cx="394303" cy="827622"/>
          </a:xfrm>
        </p:grpSpPr>
        <p:grpSp>
          <p:nvGrpSpPr>
            <p:cNvPr id="225" name="Graphic 18">
              <a:extLst>
                <a:ext uri="{FF2B5EF4-FFF2-40B4-BE49-F238E27FC236}">
                  <a16:creationId xmlns:a16="http://schemas.microsoft.com/office/drawing/2014/main" id="{4A618180-ACB2-6A21-3149-91134BEBFD03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288" name="Graphic 18">
                <a:extLst>
                  <a:ext uri="{FF2B5EF4-FFF2-40B4-BE49-F238E27FC236}">
                    <a16:creationId xmlns:a16="http://schemas.microsoft.com/office/drawing/2014/main" id="{BAB93938-A052-E2A9-59F3-3E2C3B331210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78F76A52-F3BE-659B-3C2F-C991D0A6D86D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79016278-88A4-259E-4EEE-ADC9DF19B5E6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9" name="Graphic 18">
                <a:extLst>
                  <a:ext uri="{FF2B5EF4-FFF2-40B4-BE49-F238E27FC236}">
                    <a16:creationId xmlns:a16="http://schemas.microsoft.com/office/drawing/2014/main" id="{2294FBB0-1E5E-B7B3-9722-75025DA76D2E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ECCB7DF4-3390-BA13-46D8-9E709A7FA260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574B2E26-30AB-B402-F2A8-D1EE16B197D1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aphic 18">
              <a:extLst>
                <a:ext uri="{FF2B5EF4-FFF2-40B4-BE49-F238E27FC236}">
                  <a16:creationId xmlns:a16="http://schemas.microsoft.com/office/drawing/2014/main" id="{A6AC4983-4F5A-6C24-5BD3-EDA6E2DBC470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282" name="Graphic 18">
                <a:extLst>
                  <a:ext uri="{FF2B5EF4-FFF2-40B4-BE49-F238E27FC236}">
                    <a16:creationId xmlns:a16="http://schemas.microsoft.com/office/drawing/2014/main" id="{CDCBC1B6-FD10-C145-65F1-D914E2486728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4240A14C-B2C8-107D-DB39-9CC27E84A111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2101C113-5D37-8F30-68F6-CC4628DD21B7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aphic 18">
                <a:extLst>
                  <a:ext uri="{FF2B5EF4-FFF2-40B4-BE49-F238E27FC236}">
                    <a16:creationId xmlns:a16="http://schemas.microsoft.com/office/drawing/2014/main" id="{51F8049C-6C38-CBAE-AB20-1B1E487052AA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E2E93797-AF6D-2E42-27EC-456601ECD20A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9F02AE7-7220-619A-0618-0E50986789E7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aphic 18">
              <a:extLst>
                <a:ext uri="{FF2B5EF4-FFF2-40B4-BE49-F238E27FC236}">
                  <a16:creationId xmlns:a16="http://schemas.microsoft.com/office/drawing/2014/main" id="{8DB73ACA-67D2-9BCB-03BB-548E051C66D0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234" name="Graphic 18">
                <a:extLst>
                  <a:ext uri="{FF2B5EF4-FFF2-40B4-BE49-F238E27FC236}">
                    <a16:creationId xmlns:a16="http://schemas.microsoft.com/office/drawing/2014/main" id="{788F2A08-AA8E-C0A7-A28C-E75E6D75458F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6F355827-145A-1300-2244-72C65D0E3FA4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9A3AA5FA-CCB4-EC3B-B7DF-7390DD9F375B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6DA9729A-BA86-0374-36C1-B1F964721777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A6969EEB-7491-C4B0-7B32-8E8A53D2A12E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C502CBCC-F2C5-80F5-8038-29B68C74FDA7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DFC0FE99-8FBB-62DE-E065-38E0273C4AC1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E920E448-3E65-A875-9700-EB35F96D6769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2C4286F2-08F6-961A-59DE-DA8A3BEAF5D7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F750A880-81BC-193F-3E38-303F372B1758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72" name="Graphic 18">
                  <a:extLst>
                    <a:ext uri="{FF2B5EF4-FFF2-40B4-BE49-F238E27FC236}">
                      <a16:creationId xmlns:a16="http://schemas.microsoft.com/office/drawing/2014/main" id="{C938AA98-B41B-E131-4A64-BBBB904448E1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80F631CD-59D4-8D30-14D0-0B2C0FCF34ED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160B1E3B-6786-BE68-A1C2-619C17E7E9D6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3D8B2C0B-B829-2439-32FA-0EBA9CD1F80F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9C1F8966-9417-4461-C71D-0CDBCFEECCF8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BBF5CDD0-9233-2425-2FFD-D3CEA0617EB0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DE48C7BC-E06D-1017-C90F-8F5053F501DB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E4EE43C3-626B-F3EE-B833-5D74AA203E2F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090DE721-DEB1-FF11-97E2-1E55FC9C9758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09B1D602-F332-025C-EF31-3F346D551985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40F049F-EB63-C430-2273-9FA528B79176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6" name="Graphic 18">
                <a:extLst>
                  <a:ext uri="{FF2B5EF4-FFF2-40B4-BE49-F238E27FC236}">
                    <a16:creationId xmlns:a16="http://schemas.microsoft.com/office/drawing/2014/main" id="{F490DD34-D099-114D-258E-3E086976230C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061978EC-D59A-1A07-D1EC-E6CD30FAB00E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57BB4B88-3EDE-6029-8806-70D6BF1AC9C0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CFF84CE5-E348-ADBE-2014-6A01435A7AE1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92B88764-DE32-A1F3-2E19-091E432AAF87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A393CA54-8825-0D5E-0980-AE826FAD29CF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27445ED2-2655-88D7-F71A-3A38953796E0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51DB5697-F4EB-5D10-E1CB-C41F2B32A52C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E09BC4A4-6E0A-9EA0-79BF-A6C1148E04A1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A60D9D2-41D5-6058-08A0-41146E8B447A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BDD4B9B4-2BF6-7E1A-4399-D4AA7D11711D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96206CCB-BB3F-C6E1-1A7C-F1EB82FE7042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FE7C6B13-24BD-1489-A914-26B2CF337853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AC6BC9E5-74A5-5E8D-D7CE-9181977BEEBC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8CA33526-6889-3C72-18C1-8A331428D1CA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0AE84A6-6D04-B790-FBC0-78061A8E9088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17AE551-5C38-CB30-C3A7-C83A7ED28021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8233F87-1B7B-ADCA-8665-AF68E15D8314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5E201D74-9BCE-D464-2549-BAC5D616E58A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C8FBF17-7CAD-B258-9319-0AEF4026530E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85E23FF-F864-2200-CE18-2E994E801CB5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8048893-7021-EEF8-250B-6B2EFB0CB123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CE740DE8-6186-7635-AE07-ECDF6DB28B18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1360A0F-AD08-4CD6-33F8-FA6994E98AD3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D88FAB4-1F4F-86F5-F680-73723C3CF444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E27CFC9E-8B31-8F32-E747-ACB5117FC74B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A2FB3BFD-0248-C694-DF8B-962DA750410D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8" name="Graphic 18">
              <a:extLst>
                <a:ext uri="{FF2B5EF4-FFF2-40B4-BE49-F238E27FC236}">
                  <a16:creationId xmlns:a16="http://schemas.microsoft.com/office/drawing/2014/main" id="{C5E473D9-0D22-5B89-3DD0-A81A52BB98E3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8377256-628E-1F53-7CEA-64BADA4B0821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00B5486-9E0D-8D1A-C3BF-A000BED2A44C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9" name="Graphic 18">
              <a:extLst>
                <a:ext uri="{FF2B5EF4-FFF2-40B4-BE49-F238E27FC236}">
                  <a16:creationId xmlns:a16="http://schemas.microsoft.com/office/drawing/2014/main" id="{E85FF662-C2C8-89B6-8790-A5224AB81DD1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64424C6-5BD5-06C0-6146-3D369855BDD6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5D625109-28B0-C1D6-369C-BAB96D549EE3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94" name="Graphic 18">
            <a:extLst>
              <a:ext uri="{FF2B5EF4-FFF2-40B4-BE49-F238E27FC236}">
                <a16:creationId xmlns:a16="http://schemas.microsoft.com/office/drawing/2014/main" id="{C8261B3A-2250-2964-8A0D-674C2ECACF13}"/>
              </a:ext>
            </a:extLst>
          </p:cNvPr>
          <p:cNvGrpSpPr/>
          <p:nvPr/>
        </p:nvGrpSpPr>
        <p:grpSpPr>
          <a:xfrm flipV="1">
            <a:off x="268744" y="2996138"/>
            <a:ext cx="394303" cy="827622"/>
            <a:chOff x="307395" y="231186"/>
            <a:chExt cx="394303" cy="827622"/>
          </a:xfrm>
        </p:grpSpPr>
        <p:grpSp>
          <p:nvGrpSpPr>
            <p:cNvPr id="295" name="Graphic 18">
              <a:extLst>
                <a:ext uri="{FF2B5EF4-FFF2-40B4-BE49-F238E27FC236}">
                  <a16:creationId xmlns:a16="http://schemas.microsoft.com/office/drawing/2014/main" id="{E3B35FD5-ADC1-3795-171F-DC6086FF8CB1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358" name="Graphic 18">
                <a:extLst>
                  <a:ext uri="{FF2B5EF4-FFF2-40B4-BE49-F238E27FC236}">
                    <a16:creationId xmlns:a16="http://schemas.microsoft.com/office/drawing/2014/main" id="{670B6D16-067D-C297-5715-132FF8ADC6E6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D77C186B-7D85-2453-2A80-16D753EA027E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BFAECCB2-54E3-AA51-CDC4-799A0E9F54AC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9" name="Graphic 18">
                <a:extLst>
                  <a:ext uri="{FF2B5EF4-FFF2-40B4-BE49-F238E27FC236}">
                    <a16:creationId xmlns:a16="http://schemas.microsoft.com/office/drawing/2014/main" id="{A2768F17-5B52-2AF3-F544-DB9E7807BDEE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BFE779B5-0DEC-B399-7592-1574BCC3C14F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C09CF504-7FB3-815F-7CA8-64C7CD9D8551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6" name="Graphic 18">
              <a:extLst>
                <a:ext uri="{FF2B5EF4-FFF2-40B4-BE49-F238E27FC236}">
                  <a16:creationId xmlns:a16="http://schemas.microsoft.com/office/drawing/2014/main" id="{0214B6CD-2CEF-AA70-6146-4C5D7AF323CE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352" name="Graphic 18">
                <a:extLst>
                  <a:ext uri="{FF2B5EF4-FFF2-40B4-BE49-F238E27FC236}">
                    <a16:creationId xmlns:a16="http://schemas.microsoft.com/office/drawing/2014/main" id="{68A026D4-B5AC-FCAB-51BE-7A2B950BCF9C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id="{89E4F486-AC49-AB53-EB79-06C09CF2D89B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id="{BCBCE17F-35D4-517F-7214-9AF8DA8FF808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3" name="Graphic 18">
                <a:extLst>
                  <a:ext uri="{FF2B5EF4-FFF2-40B4-BE49-F238E27FC236}">
                    <a16:creationId xmlns:a16="http://schemas.microsoft.com/office/drawing/2014/main" id="{E00C5F7A-752E-414D-4B52-F9AE2564BE56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0529C487-960B-A010-EEF9-CEF63F9BE3A3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E599D326-5AA3-F77A-E3C5-54837EBBD781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" name="Graphic 18">
              <a:extLst>
                <a:ext uri="{FF2B5EF4-FFF2-40B4-BE49-F238E27FC236}">
                  <a16:creationId xmlns:a16="http://schemas.microsoft.com/office/drawing/2014/main" id="{4C44245E-9ED1-B731-A0EA-9052DA95B169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304" name="Graphic 18">
                <a:extLst>
                  <a:ext uri="{FF2B5EF4-FFF2-40B4-BE49-F238E27FC236}">
                    <a16:creationId xmlns:a16="http://schemas.microsoft.com/office/drawing/2014/main" id="{CF24E740-3D74-26D9-FD89-569A80B9B138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9A42560D-F94E-0BCC-84DB-163DAB3DE845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E0C6A649-93C4-1E89-5616-3712D968A421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25F2673E-FFA7-515F-A449-BDF1F6446817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09351E1E-6005-3762-5138-2CDBCE7F876B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B5FC0AFD-4E3C-747F-A1EA-0B4318E73978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5D94D694-D9DA-AFD5-C9C3-30243C44F224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F6F57CFE-6449-EC6C-B1CB-B473B880A97D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6CD5C1EE-726D-71C5-D7F9-8DABF143ED49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BB100650-6F0F-6FD6-D331-21CDBACAB687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42" name="Graphic 18">
                  <a:extLst>
                    <a:ext uri="{FF2B5EF4-FFF2-40B4-BE49-F238E27FC236}">
                      <a16:creationId xmlns:a16="http://schemas.microsoft.com/office/drawing/2014/main" id="{FA1F2E85-2E99-EEEF-E923-6920C1E0498B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8C189E4B-D521-6BBC-40E5-9C87D1E8DDF4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F3D35F71-78AB-58D3-D3E6-3E16A9D9C490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458F4F04-9317-0F3B-50C2-A2B0713A65B2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994329AE-4BD6-A114-D704-27E3F86D4531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:a16="http://schemas.microsoft.com/office/drawing/2014/main" id="{53EFEF6F-0E1B-C14C-B3C5-0DA2BCF6E4B7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id="{5CB0B229-5C54-A3AA-3677-436735C2CB3D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3BE7679F-811D-7522-5022-6297B92C99B1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512739DA-7333-951F-C674-47B657C069C4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02DC9B20-E774-55E9-DCC2-4CA815764776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ADC79771-A1CD-93D1-6FF3-65DBC9DE748F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6" name="Graphic 18">
                <a:extLst>
                  <a:ext uri="{FF2B5EF4-FFF2-40B4-BE49-F238E27FC236}">
                    <a16:creationId xmlns:a16="http://schemas.microsoft.com/office/drawing/2014/main" id="{54E00CB4-72BE-C804-EB65-535EC6D2E932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E0023606-9525-BE19-26F8-2DABCAE0194D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DDD02AD8-CF85-BBCB-3909-89410DF55F5B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0677FFE2-8EA3-2F30-5B3C-A727049799C8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04B9E401-8750-FEF5-C908-A516718FCD8C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51BE35FC-0205-2B35-F071-52E4909AFA71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AFD1D218-8D4A-3484-87C4-A857E163E395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398DEB06-C3A2-FD91-C8F9-4DB2A626D194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6782C775-9258-523C-5B34-CB5EF4581154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9E13967A-91AC-3967-59FF-FCCACC320CA7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56EBB689-D5A2-66F6-5358-470E7F64F4F3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0637142-5AD5-4460-8BDD-144B8AB0DFC0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A31A7607-8AF4-EC4E-EA45-42301B8A9B1F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11E2527D-8C1A-00BC-00A3-D567CA6B1911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37E35DA8-85FA-647A-23F6-6AC80E58A904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9714782C-1B01-9A7D-7D60-7DFD37AF5FF9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3FDB05E-F98A-B67D-8BAC-097A08CAE253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9BA7C45-33DD-2606-FBB9-B26B7E09BC22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455A8EA2-642D-41EF-87BE-7AD351208E8B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A8F8D91F-B0A7-D158-4D61-656501FE7A65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06F2A475-0847-DD56-76A2-AF62A7F14EF4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FF6F97D9-C971-BCAC-3372-AC6EE707FD44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5B571EB7-FA4E-0929-436A-2A0D343B5DB7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03C363A-F6B6-FB4F-E65C-265700051104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B65E4C9A-A0EB-46D4-AA4B-DAFB56D351D6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CCBE434-432C-712A-35A1-D6414A2D2721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C036F969-BEA3-C07E-DE9C-B8E50F6D7DEF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8" name="Graphic 18">
              <a:extLst>
                <a:ext uri="{FF2B5EF4-FFF2-40B4-BE49-F238E27FC236}">
                  <a16:creationId xmlns:a16="http://schemas.microsoft.com/office/drawing/2014/main" id="{AE8FA82B-363A-7505-78C6-181226D20094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000B0E0-B4C1-ED23-8879-432363E3FC33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21AAC6E1-F733-202B-4AE9-53BB4AFD603D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9" name="Graphic 18">
              <a:extLst>
                <a:ext uri="{FF2B5EF4-FFF2-40B4-BE49-F238E27FC236}">
                  <a16:creationId xmlns:a16="http://schemas.microsoft.com/office/drawing/2014/main" id="{BBF83C7E-A5E8-AB73-B323-E4E417A5100F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57A99DE-A7E0-672F-DB12-40A78A32AD42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73CB5DA-2DEC-615E-A2BE-AEF6262821DD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4" name="Graphic 18">
            <a:extLst>
              <a:ext uri="{FF2B5EF4-FFF2-40B4-BE49-F238E27FC236}">
                <a16:creationId xmlns:a16="http://schemas.microsoft.com/office/drawing/2014/main" id="{19FBC5E5-06B2-7856-4234-1FFB74E0C6BC}"/>
              </a:ext>
            </a:extLst>
          </p:cNvPr>
          <p:cNvGrpSpPr/>
          <p:nvPr/>
        </p:nvGrpSpPr>
        <p:grpSpPr>
          <a:xfrm flipV="1">
            <a:off x="268744" y="1981200"/>
            <a:ext cx="394303" cy="827622"/>
            <a:chOff x="307395" y="231186"/>
            <a:chExt cx="394303" cy="827622"/>
          </a:xfrm>
        </p:grpSpPr>
        <p:grpSp>
          <p:nvGrpSpPr>
            <p:cNvPr id="365" name="Graphic 18">
              <a:extLst>
                <a:ext uri="{FF2B5EF4-FFF2-40B4-BE49-F238E27FC236}">
                  <a16:creationId xmlns:a16="http://schemas.microsoft.com/office/drawing/2014/main" id="{DCBEF7E8-90D2-AB5C-A0C8-81C5244297B5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428" name="Graphic 18">
                <a:extLst>
                  <a:ext uri="{FF2B5EF4-FFF2-40B4-BE49-F238E27FC236}">
                    <a16:creationId xmlns:a16="http://schemas.microsoft.com/office/drawing/2014/main" id="{0E7CB493-6693-0051-62C5-7529CCCCBF39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D0FE958E-9B41-A03A-BE65-75BF4A0BABD9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87FB3014-85D2-927F-417B-F7F694CB29A2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" name="Graphic 18">
                <a:extLst>
                  <a:ext uri="{FF2B5EF4-FFF2-40B4-BE49-F238E27FC236}">
                    <a16:creationId xmlns:a16="http://schemas.microsoft.com/office/drawing/2014/main" id="{EFAE0F61-F29A-FEAB-BF74-EDA07DC3C3BF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D369C4D5-33E0-9611-E209-FEBD1380D2A2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2C9E9902-6A7D-4065-B900-17D74B909F8E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6" name="Graphic 18">
              <a:extLst>
                <a:ext uri="{FF2B5EF4-FFF2-40B4-BE49-F238E27FC236}">
                  <a16:creationId xmlns:a16="http://schemas.microsoft.com/office/drawing/2014/main" id="{EEB3250C-5FB1-0406-E1F2-FBCA75E734EB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422" name="Graphic 18">
                <a:extLst>
                  <a:ext uri="{FF2B5EF4-FFF2-40B4-BE49-F238E27FC236}">
                    <a16:creationId xmlns:a16="http://schemas.microsoft.com/office/drawing/2014/main" id="{168BBE6D-6C8A-BFD6-2849-4F0B02768F73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F7D23390-5810-BDFA-A627-F12E84DDA130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0738D5DF-4668-35C6-FF48-AE5B1EEE1350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3" name="Graphic 18">
                <a:extLst>
                  <a:ext uri="{FF2B5EF4-FFF2-40B4-BE49-F238E27FC236}">
                    <a16:creationId xmlns:a16="http://schemas.microsoft.com/office/drawing/2014/main" id="{1C6D988F-28D7-8043-A28A-0C1E7C94F903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37C1EDC4-6896-693A-A78F-4D31993F53DD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EDE4DD88-1E11-AFEB-CFB2-BB8BE77AB926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7" name="Graphic 18">
              <a:extLst>
                <a:ext uri="{FF2B5EF4-FFF2-40B4-BE49-F238E27FC236}">
                  <a16:creationId xmlns:a16="http://schemas.microsoft.com/office/drawing/2014/main" id="{611AB882-3477-A625-DCE9-D559ECBAFB4B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374" name="Graphic 18">
                <a:extLst>
                  <a:ext uri="{FF2B5EF4-FFF2-40B4-BE49-F238E27FC236}">
                    <a16:creationId xmlns:a16="http://schemas.microsoft.com/office/drawing/2014/main" id="{E1403A61-DF17-491E-FF35-ACCDAC37A726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228458EC-D87D-995F-285E-840160B8EFA9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4" name="Freeform: Shape 403">
                  <a:extLst>
                    <a:ext uri="{FF2B5EF4-FFF2-40B4-BE49-F238E27FC236}">
                      <a16:creationId xmlns:a16="http://schemas.microsoft.com/office/drawing/2014/main" id="{97CD7F25-6E27-699F-0DC3-B96A62F93043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77FCB0AD-5B4F-D14A-BBFC-66A104D14AF4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7B8791C3-5FED-7530-0A78-4268889794DB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EED45453-FDF5-B098-384D-CD4D98A2616E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4D62DDC9-8AB9-047C-8EB3-99C10C425454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88FF5730-E9BC-77FC-9C90-C2F533A57C2C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8F601938-0FA7-AC35-ADF8-217283E79C06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5F099C37-7837-6913-F72B-5C6330D12393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2" name="Graphic 18">
                  <a:extLst>
                    <a:ext uri="{FF2B5EF4-FFF2-40B4-BE49-F238E27FC236}">
                      <a16:creationId xmlns:a16="http://schemas.microsoft.com/office/drawing/2014/main" id="{99719FA3-252C-6593-F28C-A78069EE028C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CCC7827C-8E32-9911-ADEE-895285F82EE7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7EB95910-1FA6-0E7A-A96D-731BA4643EF2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01A1EE0D-5068-B1A9-34E8-5755FEEEBBCC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3A5C5E01-9A50-4A9B-C09F-DEE5FDF41085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F99528C7-28FD-6A00-3659-CDD780DECB3C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EAF9F607-6883-65D4-E58B-C5A4941D348C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E389573B-E54D-2737-5D00-51A2A2713BD3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C9C762A-B3EB-0EA6-190F-CEC336200D46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99CAA69A-D5E9-A6C4-6977-3586663F4EAE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E18F77A6-0F28-CA08-532D-551B71C91C7A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6" name="Graphic 18">
                <a:extLst>
                  <a:ext uri="{FF2B5EF4-FFF2-40B4-BE49-F238E27FC236}">
                    <a16:creationId xmlns:a16="http://schemas.microsoft.com/office/drawing/2014/main" id="{0663DB7E-BC33-BDFA-A5CD-CCCBF9AB79C4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5B0AEE46-4A34-7AA3-2ADF-B5A33EA3431F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BB4218B7-DBEA-7B31-532D-2F0C030B94F9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757EA91D-552D-C1A3-1D77-6A695BE21A1B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5BDF76C1-CA7C-5F09-4591-E2FA98CA0FCD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64C7D32E-3D9F-2ED7-47DE-DBCAA35FD715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1563DBA9-FD10-920F-61B0-D3CB23A9F7EC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7C3433CF-D717-5ECD-1CC9-36A2898C227F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AB5A2B43-6975-13D3-B8D8-18B8438D9F75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062D3044-8B31-50E2-BB2A-1A2B62C854F2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02022C3E-7197-2D8E-253C-1F2B07E2DC7D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03A5E875-04B8-58BD-8B70-031334210224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0B0C29E2-9A22-CB3E-5714-4D6B5DBB84B7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EFB6E06A-62BD-B8E4-E019-AF69553B2E5E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83C0BCD2-CBA5-969E-CF88-0D3BFEB09345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E53C0203-4A7A-546B-E546-614950256A11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C9C67C1-8956-15F6-5410-25F70D63E27D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8ADC851-7A47-3627-5797-CA01224FDE56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C2BDED91-D918-790E-9D9E-7C834090EC46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9FE04135-C819-D8E4-8047-B1C0A19CEE72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287575B0-C04A-02D9-116F-D0314A7D9095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5F879101-21C4-1B43-A60C-1F2A196E66C6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DB79011B-71CB-6682-582E-8CAE8EE67163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6C01946-BCD4-C3A8-8337-408D615B7CD8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EB359068-3555-DDB6-29CE-A109D73FC529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D1634D96-CB17-6CE0-E729-B17CD6FE21D4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1517A0EC-80B7-D3AF-6685-2563F500EF18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8" name="Graphic 18">
              <a:extLst>
                <a:ext uri="{FF2B5EF4-FFF2-40B4-BE49-F238E27FC236}">
                  <a16:creationId xmlns:a16="http://schemas.microsoft.com/office/drawing/2014/main" id="{1AC324BA-ABD3-931A-0BA0-0AA141AD9109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7358B1ED-F5F5-0FF5-3BF8-0F2BC904CF1C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04FF7BE4-B665-18F8-92F9-66DDF387A36B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9" name="Graphic 18">
              <a:extLst>
                <a:ext uri="{FF2B5EF4-FFF2-40B4-BE49-F238E27FC236}">
                  <a16:creationId xmlns:a16="http://schemas.microsoft.com/office/drawing/2014/main" id="{7F8F2D0F-99F9-FE65-5F96-47512D9FE440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892EAC43-8635-03B3-A581-A1154961F44F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82DADF0-D102-767B-C8FA-7559C87C4D42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4" name="Graphic 18">
            <a:extLst>
              <a:ext uri="{FF2B5EF4-FFF2-40B4-BE49-F238E27FC236}">
                <a16:creationId xmlns:a16="http://schemas.microsoft.com/office/drawing/2014/main" id="{F6916A1C-A45D-247C-87A9-4A0E74772DA7}"/>
              </a:ext>
            </a:extLst>
          </p:cNvPr>
          <p:cNvGrpSpPr/>
          <p:nvPr/>
        </p:nvGrpSpPr>
        <p:grpSpPr>
          <a:xfrm flipV="1">
            <a:off x="11528797" y="4011077"/>
            <a:ext cx="394303" cy="827622"/>
            <a:chOff x="307395" y="231186"/>
            <a:chExt cx="394303" cy="827622"/>
          </a:xfrm>
        </p:grpSpPr>
        <p:grpSp>
          <p:nvGrpSpPr>
            <p:cNvPr id="435" name="Graphic 18">
              <a:extLst>
                <a:ext uri="{FF2B5EF4-FFF2-40B4-BE49-F238E27FC236}">
                  <a16:creationId xmlns:a16="http://schemas.microsoft.com/office/drawing/2014/main" id="{57D39A48-0CF3-0792-CB1A-0A6B3A6F47C0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498" name="Graphic 18">
                <a:extLst>
                  <a:ext uri="{FF2B5EF4-FFF2-40B4-BE49-F238E27FC236}">
                    <a16:creationId xmlns:a16="http://schemas.microsoft.com/office/drawing/2014/main" id="{912C1A7F-6636-F4C5-D771-61C9FE7AD39E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502" name="Freeform: Shape 501">
                  <a:extLst>
                    <a:ext uri="{FF2B5EF4-FFF2-40B4-BE49-F238E27FC236}">
                      <a16:creationId xmlns:a16="http://schemas.microsoft.com/office/drawing/2014/main" id="{2675CF65-503F-D1D1-211E-099F07B5642C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3" name="Freeform: Shape 502">
                  <a:extLst>
                    <a:ext uri="{FF2B5EF4-FFF2-40B4-BE49-F238E27FC236}">
                      <a16:creationId xmlns:a16="http://schemas.microsoft.com/office/drawing/2014/main" id="{2CD8081D-2F12-343F-E81E-EAF517DCE0EF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9" name="Graphic 18">
                <a:extLst>
                  <a:ext uri="{FF2B5EF4-FFF2-40B4-BE49-F238E27FC236}">
                    <a16:creationId xmlns:a16="http://schemas.microsoft.com/office/drawing/2014/main" id="{CF954CA0-25F3-4CA0-CB32-7B82DE45A049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500" name="Freeform: Shape 499">
                  <a:extLst>
                    <a:ext uri="{FF2B5EF4-FFF2-40B4-BE49-F238E27FC236}">
                      <a16:creationId xmlns:a16="http://schemas.microsoft.com/office/drawing/2014/main" id="{E2F6C686-D93D-1F7B-65A8-92871A86CE8A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1" name="Freeform: Shape 500">
                  <a:extLst>
                    <a:ext uri="{FF2B5EF4-FFF2-40B4-BE49-F238E27FC236}">
                      <a16:creationId xmlns:a16="http://schemas.microsoft.com/office/drawing/2014/main" id="{E7EEAC9F-CC14-D44E-1653-B75642215E80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6" name="Graphic 18">
              <a:extLst>
                <a:ext uri="{FF2B5EF4-FFF2-40B4-BE49-F238E27FC236}">
                  <a16:creationId xmlns:a16="http://schemas.microsoft.com/office/drawing/2014/main" id="{47AD5F7B-E4C9-FE6E-42D8-70350BEE338F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492" name="Graphic 18">
                <a:extLst>
                  <a:ext uri="{FF2B5EF4-FFF2-40B4-BE49-F238E27FC236}">
                    <a16:creationId xmlns:a16="http://schemas.microsoft.com/office/drawing/2014/main" id="{7406337F-9DB7-EADC-5C3D-3CC57A7A0237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FCE06A5C-8FB7-182A-5DF3-775AB8E072C7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18DED099-FE6E-7E64-3A3E-9A87EE569B7C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3" name="Graphic 18">
                <a:extLst>
                  <a:ext uri="{FF2B5EF4-FFF2-40B4-BE49-F238E27FC236}">
                    <a16:creationId xmlns:a16="http://schemas.microsoft.com/office/drawing/2014/main" id="{6918EB50-734F-B357-00B4-82557767A868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494" name="Freeform: Shape 493">
                  <a:extLst>
                    <a:ext uri="{FF2B5EF4-FFF2-40B4-BE49-F238E27FC236}">
                      <a16:creationId xmlns:a16="http://schemas.microsoft.com/office/drawing/2014/main" id="{8E6FD1E9-DE85-3B96-47CE-70D517840F1C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FF553125-0443-F708-C904-8B39F7123104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7" name="Graphic 18">
              <a:extLst>
                <a:ext uri="{FF2B5EF4-FFF2-40B4-BE49-F238E27FC236}">
                  <a16:creationId xmlns:a16="http://schemas.microsoft.com/office/drawing/2014/main" id="{8AE76399-4736-F941-FF2C-E1F284E54B14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444" name="Graphic 18">
                <a:extLst>
                  <a:ext uri="{FF2B5EF4-FFF2-40B4-BE49-F238E27FC236}">
                    <a16:creationId xmlns:a16="http://schemas.microsoft.com/office/drawing/2014/main" id="{3EA10289-C262-4E29-6DAC-87CB2FF67F35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CF1559BA-395A-9ACD-8F24-6FBA30D505CA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9B55437A-1319-BA59-4D1E-5596428F9908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8B04B6F8-1191-89D2-5B2B-B46088B6EA88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F2B8F5C5-88F7-3974-2B57-47CB52685D41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B2342F9D-4D25-B202-D8B8-D7031D879746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9F9A5D5E-AD05-391C-243A-59648561229E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48EC07EF-4841-4F9B-2852-2559E30EF540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B500350D-062E-DB5C-99F2-CE9695DD2BE3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0E016E0C-ADBC-C81B-923D-E5E56B729599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2" name="Graphic 18">
                  <a:extLst>
                    <a:ext uri="{FF2B5EF4-FFF2-40B4-BE49-F238E27FC236}">
                      <a16:creationId xmlns:a16="http://schemas.microsoft.com/office/drawing/2014/main" id="{251A3C1F-8968-D866-402E-0B1A3A2B40EA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E2A4E5DF-A631-C015-555F-3508D1C56F32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7344CC48-2C08-DCB4-C25B-2A236606ECB6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E611ADCF-2708-16AA-820E-1112A56557C6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8162843A-494C-DDC1-7993-F9618DE996C5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0881D430-855D-66B0-3767-6C891C2C57E7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FB23C8EF-388E-F3DC-6750-266E4778F40F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D0FACD96-7AD7-AB3F-C686-0304367ED584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22BBEA7D-B35C-266C-353B-8C8537902BD6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7E8DA26F-81E6-BD41-CE94-036F53A64D77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AC94FAF8-4B75-C4CB-D603-61C71F236FFF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46" name="Graphic 18">
                <a:extLst>
                  <a:ext uri="{FF2B5EF4-FFF2-40B4-BE49-F238E27FC236}">
                    <a16:creationId xmlns:a16="http://schemas.microsoft.com/office/drawing/2014/main" id="{C9D7B09F-CB16-6EC0-9005-9EBC736F2FF8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12A4EBC2-AAD8-2CDA-1AAF-1F5A53AE2737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75139987-D310-EF4D-4A74-67B4A6F4A1F0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6607BA11-9B65-32B8-B971-AB65B3E58112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51575C8E-A6B5-4D92-1AE5-4FD61DB7B895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D9BA250E-2017-C6E5-1EF2-9AA06F1F1301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F616144E-BA93-4CF4-74EC-F295703D0CC9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DC8F0987-C33C-72A4-9639-1E9826E6E6BF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5" name="Freeform: Shape 464">
                  <a:extLst>
                    <a:ext uri="{FF2B5EF4-FFF2-40B4-BE49-F238E27FC236}">
                      <a16:creationId xmlns:a16="http://schemas.microsoft.com/office/drawing/2014/main" id="{08A27B31-0FA7-05D9-6882-8627FEE544D8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6" name="Freeform: Shape 465">
                  <a:extLst>
                    <a:ext uri="{FF2B5EF4-FFF2-40B4-BE49-F238E27FC236}">
                      <a16:creationId xmlns:a16="http://schemas.microsoft.com/office/drawing/2014/main" id="{C5E731A8-C634-1273-7420-B56587741838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EDE183D5-3777-AD65-AA33-9742165F3E13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3C300D56-EF12-CAEC-0836-817C4AF19EAC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0B9D5AAC-A2D6-B0E4-488A-5879C0968A60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955F0D92-52F6-BE62-00C6-C1D4E001E4B8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28DFDB18-1CB5-E615-B365-E4FCEA88E053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374B3E66-98F1-D5B2-05E7-F31932C8D1CD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C3DB495D-ABC0-D9C3-943D-C6F9AF93CF9C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344D990E-F582-4FE5-ACA6-BC4DF2A0958B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CF42D3F5-4C24-78F8-BA8E-2E840423FABD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336132AC-7D04-8973-3BC7-2E8B96A01348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B25BF0C2-8A4F-A8F6-8EA0-4ECA3ADAA5D0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37EC17A7-00C0-1CEE-A11D-FED1B22F789C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D5D5C4DD-45AE-8C5E-F9FA-DF8DBB283FEE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8AD41F6-FFA4-6FAB-CEBD-1F833108C4F0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00AE48E6-FB2E-2336-E9AA-E97499F554C4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F574A509-9077-F219-530C-C9E0D28BE4BC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DE6FA142-F1C9-F38F-575A-B5DC75AF4E3F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8" name="Graphic 18">
              <a:extLst>
                <a:ext uri="{FF2B5EF4-FFF2-40B4-BE49-F238E27FC236}">
                  <a16:creationId xmlns:a16="http://schemas.microsoft.com/office/drawing/2014/main" id="{F89F6D64-49EE-9C35-27C2-5703B7F52E26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B8ADBC2E-287E-5F22-1EA2-F21C0F5E7732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7CAA001E-F6D3-7E53-400F-567657A944F8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9" name="Graphic 18">
              <a:extLst>
                <a:ext uri="{FF2B5EF4-FFF2-40B4-BE49-F238E27FC236}">
                  <a16:creationId xmlns:a16="http://schemas.microsoft.com/office/drawing/2014/main" id="{5B0B3A59-5272-F0C8-3077-FAA9BD2ABD7E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A978E9EA-AAED-AD87-9B7E-9A5816B00F4C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3F4F6764-849C-9125-22FF-1D5E18CA408F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4" name="Graphic 18">
            <a:extLst>
              <a:ext uri="{FF2B5EF4-FFF2-40B4-BE49-F238E27FC236}">
                <a16:creationId xmlns:a16="http://schemas.microsoft.com/office/drawing/2014/main" id="{A12E83D3-AB7E-DE54-979B-B213E5D9DCD4}"/>
              </a:ext>
            </a:extLst>
          </p:cNvPr>
          <p:cNvGrpSpPr/>
          <p:nvPr/>
        </p:nvGrpSpPr>
        <p:grpSpPr>
          <a:xfrm flipV="1">
            <a:off x="11528797" y="2996138"/>
            <a:ext cx="394303" cy="827622"/>
            <a:chOff x="307395" y="231186"/>
            <a:chExt cx="394303" cy="827622"/>
          </a:xfrm>
        </p:grpSpPr>
        <p:grpSp>
          <p:nvGrpSpPr>
            <p:cNvPr id="505" name="Graphic 18">
              <a:extLst>
                <a:ext uri="{FF2B5EF4-FFF2-40B4-BE49-F238E27FC236}">
                  <a16:creationId xmlns:a16="http://schemas.microsoft.com/office/drawing/2014/main" id="{2D702B8C-EFB6-E478-A224-125C8F609CDF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568" name="Graphic 18">
                <a:extLst>
                  <a:ext uri="{FF2B5EF4-FFF2-40B4-BE49-F238E27FC236}">
                    <a16:creationId xmlns:a16="http://schemas.microsoft.com/office/drawing/2014/main" id="{C44D6470-BD3D-9F73-BAFF-1C231D8CD7B6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894F8511-5D25-EDF8-2D04-2BDF7E7C9224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E5E46997-C407-D9D8-83D0-C65CB7E0113B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9" name="Graphic 18">
                <a:extLst>
                  <a:ext uri="{FF2B5EF4-FFF2-40B4-BE49-F238E27FC236}">
                    <a16:creationId xmlns:a16="http://schemas.microsoft.com/office/drawing/2014/main" id="{637FC3B9-A3DA-C269-FBF8-FE2BE5F28781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F5FD0F99-2E64-F02C-68AC-E056DFBB9EC1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D564DAA7-C8F9-7C19-4400-1C4B52F09F5E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6" name="Graphic 18">
              <a:extLst>
                <a:ext uri="{FF2B5EF4-FFF2-40B4-BE49-F238E27FC236}">
                  <a16:creationId xmlns:a16="http://schemas.microsoft.com/office/drawing/2014/main" id="{D86BBDA4-159C-A7A8-86D0-06C8F023265A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562" name="Graphic 18">
                <a:extLst>
                  <a:ext uri="{FF2B5EF4-FFF2-40B4-BE49-F238E27FC236}">
                    <a16:creationId xmlns:a16="http://schemas.microsoft.com/office/drawing/2014/main" id="{00752FDB-3B34-E88A-6D1E-160C629BE1AC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id="{87069D45-32F1-B4C2-0FE7-493A1FE2C310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C17C3319-9E0E-799B-3C89-E64BDB50F992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3" name="Graphic 18">
                <a:extLst>
                  <a:ext uri="{FF2B5EF4-FFF2-40B4-BE49-F238E27FC236}">
                    <a16:creationId xmlns:a16="http://schemas.microsoft.com/office/drawing/2014/main" id="{08FB1A37-1C6E-32DD-1258-5BFBCE2D111B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3034CB5E-CDE2-0744-32C7-497C16EC0113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BEA2291F-E090-3D0A-EFF9-88E8B0E7E4AE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7" name="Graphic 18">
              <a:extLst>
                <a:ext uri="{FF2B5EF4-FFF2-40B4-BE49-F238E27FC236}">
                  <a16:creationId xmlns:a16="http://schemas.microsoft.com/office/drawing/2014/main" id="{E357D36F-41C9-A6E8-CFC1-D4ED47590406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514" name="Graphic 18">
                <a:extLst>
                  <a:ext uri="{FF2B5EF4-FFF2-40B4-BE49-F238E27FC236}">
                    <a16:creationId xmlns:a16="http://schemas.microsoft.com/office/drawing/2014/main" id="{6EE59998-E295-B225-DCCE-827D1CA7F866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9AF7F728-FAB9-6711-A868-65E2CEA0E1C4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5C975E67-108A-069A-3FE4-AB1D2B775456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DDFBB9BA-90E2-8F85-AE82-4D13C1F7935D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1A80EF2B-78CF-ED0A-A9F3-B5A8BA6A6EC4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D0D8EBEB-AEA3-71E7-4672-20E36A602E62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227F3AF2-87E2-B365-446F-09B951B28B0A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27F4EDA6-B1B8-CEB7-BA08-2ACAE4FF7339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5FF3DE10-829A-67E6-A497-CBD1233C6C62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34230EF6-5751-3A49-A6ED-E74668954B76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52" name="Graphic 18">
                  <a:extLst>
                    <a:ext uri="{FF2B5EF4-FFF2-40B4-BE49-F238E27FC236}">
                      <a16:creationId xmlns:a16="http://schemas.microsoft.com/office/drawing/2014/main" id="{7E7B8AB8-8BFC-078C-61A3-5BE776777D46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33C389F1-AB6A-9F17-2896-76E6074F729A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F3230059-B997-E928-864F-93CB1C94A178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684C0597-E100-5D9C-F18F-8BEB53ABFEF3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7144C083-DB08-420C-9E5E-9A0D0F5189C4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899B4EBA-9F88-5375-1F0C-0AE5EE9B9CFF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93B6445F-2A69-6004-8B7B-8B4CEE8EC143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93547985-BCD3-9FC3-F9C9-F71C81EB0ED3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3B19A7B4-8EB6-9148-970B-43D428AD8486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9C65AED1-2C3C-B7A5-449A-6C046871D63B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B78654BF-67CB-B3D4-6117-32AB95EDC116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6" name="Graphic 18">
                <a:extLst>
                  <a:ext uri="{FF2B5EF4-FFF2-40B4-BE49-F238E27FC236}">
                    <a16:creationId xmlns:a16="http://schemas.microsoft.com/office/drawing/2014/main" id="{F177F6B6-0B16-420B-2CFD-88017F0E9812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5B6A1489-7DA1-1FE7-6086-A20DCDEC96B4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A391E916-BED6-479C-4929-A63056BEE1AA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F2291D56-8870-992B-43A9-8D4BD6063487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1182CE2C-7732-C65D-1606-C5E942FBEC13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20EFD681-3865-8BAD-185C-B34F7917FE93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69ACDEF5-11E0-9F5C-EA62-DC13229945E9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8337B035-616D-9C60-619F-2CFAF7277E4A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914C6448-F757-9B6A-14AA-A1DA06D36D40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6974C878-9924-D6CD-E593-97E25F79DE94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E3AE64FF-6957-E250-BFE4-05A3A45BF312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8" name="Freeform: Shape 537">
                  <a:extLst>
                    <a:ext uri="{FF2B5EF4-FFF2-40B4-BE49-F238E27FC236}">
                      <a16:creationId xmlns:a16="http://schemas.microsoft.com/office/drawing/2014/main" id="{708AF4C6-3057-84CD-ECEA-FBDE66D43703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9DA25CBA-E691-AE64-AFDF-07FECB1A9995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B96CFF9D-9690-E552-2EA3-C29FA73BB786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A10203B2-298D-AE69-AAF0-D20E45EE5E94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259ABDE4-B576-08FD-2DC0-8931C732F2C9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0A5E4072-C258-F9E0-F397-DDB48E13F12E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AC1AA1EB-C30A-76A4-867D-F72D53F202BD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7958C3AD-C6D7-5519-3AB9-2AE84F99B0F0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C47C5B7E-6A9F-942C-96AD-3130DC78D775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64B8A2E2-D07A-9BF0-C60A-2AEDC7B8AD1E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46F80FEA-A84C-39E4-CCF5-9032CB17145E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F533EA50-B26E-8AD2-F600-7C27C79248CB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4D7FDA60-B559-709F-96B7-B2A2486E0373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A51C5F42-5D78-0683-5D89-412EBAB0FDC8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FC01A678-ABCA-9E38-B6B7-1686397E4158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E191C9B1-B7D1-3743-7908-2E99EAD0E95C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8" name="Graphic 18">
              <a:extLst>
                <a:ext uri="{FF2B5EF4-FFF2-40B4-BE49-F238E27FC236}">
                  <a16:creationId xmlns:a16="http://schemas.microsoft.com/office/drawing/2014/main" id="{CA0C0A3D-81D2-1B82-737A-A82D1085C04D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E05F567A-43CF-1223-5869-470064928D10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160934C1-402F-C051-6A87-09C4F466151E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9" name="Graphic 18">
              <a:extLst>
                <a:ext uri="{FF2B5EF4-FFF2-40B4-BE49-F238E27FC236}">
                  <a16:creationId xmlns:a16="http://schemas.microsoft.com/office/drawing/2014/main" id="{6B5D34F3-22F4-5C28-A06A-97946FA82021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A1A1D577-0781-7C79-CF6A-C5CEBBBBDC7C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4B93E2D6-D543-E830-F967-B30180B4252C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74" name="Graphic 18">
            <a:extLst>
              <a:ext uri="{FF2B5EF4-FFF2-40B4-BE49-F238E27FC236}">
                <a16:creationId xmlns:a16="http://schemas.microsoft.com/office/drawing/2014/main" id="{38E0DDA4-E8D2-63DB-F95F-89088AE7922F}"/>
              </a:ext>
            </a:extLst>
          </p:cNvPr>
          <p:cNvGrpSpPr/>
          <p:nvPr/>
        </p:nvGrpSpPr>
        <p:grpSpPr>
          <a:xfrm flipV="1">
            <a:off x="11528797" y="1981200"/>
            <a:ext cx="394303" cy="827622"/>
            <a:chOff x="307395" y="231186"/>
            <a:chExt cx="394303" cy="827622"/>
          </a:xfrm>
        </p:grpSpPr>
        <p:grpSp>
          <p:nvGrpSpPr>
            <p:cNvPr id="575" name="Graphic 18">
              <a:extLst>
                <a:ext uri="{FF2B5EF4-FFF2-40B4-BE49-F238E27FC236}">
                  <a16:creationId xmlns:a16="http://schemas.microsoft.com/office/drawing/2014/main" id="{2FD8BAFA-BC2C-6F24-3EA8-A1F15B6CDE5A}"/>
                </a:ext>
              </a:extLst>
            </p:cNvPr>
            <p:cNvGrpSpPr/>
            <p:nvPr/>
          </p:nvGrpSpPr>
          <p:grpSpPr>
            <a:xfrm>
              <a:off x="307395" y="231186"/>
              <a:ext cx="394303" cy="287094"/>
              <a:chOff x="307395" y="231186"/>
              <a:chExt cx="394303" cy="287094"/>
            </a:xfrm>
          </p:grpSpPr>
          <p:grpSp>
            <p:nvGrpSpPr>
              <p:cNvPr id="638" name="Graphic 18">
                <a:extLst>
                  <a:ext uri="{FF2B5EF4-FFF2-40B4-BE49-F238E27FC236}">
                    <a16:creationId xmlns:a16="http://schemas.microsoft.com/office/drawing/2014/main" id="{D365C61D-E0DD-6B0A-947B-4805ECD64FD4}"/>
                  </a:ext>
                </a:extLst>
              </p:cNvPr>
              <p:cNvGrpSpPr/>
              <p:nvPr/>
            </p:nvGrpSpPr>
            <p:grpSpPr>
              <a:xfrm>
                <a:off x="506768" y="231214"/>
                <a:ext cx="194930" cy="287066"/>
                <a:chOff x="506768" y="231214"/>
                <a:chExt cx="194930" cy="287066"/>
              </a:xfrm>
            </p:grpSpPr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4C3B0221-889D-31CE-87EB-4665EFC7EBE8}"/>
                    </a:ext>
                  </a:extLst>
                </p:cNvPr>
                <p:cNvSpPr/>
                <p:nvPr/>
              </p:nvSpPr>
              <p:spPr>
                <a:xfrm>
                  <a:off x="506768" y="231214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5717 h 287066"/>
                    <a:gd name="connsiteX1" fmla="*/ 14584 w 194930"/>
                    <a:gd name="connsiteY1" fmla="*/ 287067 h 287066"/>
                    <a:gd name="connsiteX2" fmla="*/ 0 w 194930"/>
                    <a:gd name="connsiteY2" fmla="*/ 182558 h 287066"/>
                    <a:gd name="connsiteX3" fmla="*/ 22948 w 194930"/>
                    <a:gd name="connsiteY3" fmla="*/ 70653 h 287066"/>
                    <a:gd name="connsiteX4" fmla="*/ 77621 w 194930"/>
                    <a:gd name="connsiteY4" fmla="*/ 1880 h 287066"/>
                    <a:gd name="connsiteX5" fmla="*/ 87644 w 194930"/>
                    <a:gd name="connsiteY5" fmla="*/ 221 h 287066"/>
                    <a:gd name="connsiteX6" fmla="*/ 98634 w 194930"/>
                    <a:gd name="connsiteY6" fmla="*/ 20749 h 287066"/>
                    <a:gd name="connsiteX7" fmla="*/ 95385 w 194930"/>
                    <a:gd name="connsiteY7" fmla="*/ 66022 h 287066"/>
                    <a:gd name="connsiteX8" fmla="*/ 158214 w 194930"/>
                    <a:gd name="connsiteY8" fmla="*/ 38098 h 287066"/>
                    <a:gd name="connsiteX9" fmla="*/ 183581 w 194930"/>
                    <a:gd name="connsiteY9" fmla="*/ 45632 h 287066"/>
                    <a:gd name="connsiteX10" fmla="*/ 194779 w 194930"/>
                    <a:gd name="connsiteY10" fmla="*/ 68649 h 287066"/>
                    <a:gd name="connsiteX11" fmla="*/ 188212 w 194930"/>
                    <a:gd name="connsiteY11" fmla="*/ 83579 h 287066"/>
                    <a:gd name="connsiteX12" fmla="*/ 124277 w 194930"/>
                    <a:gd name="connsiteY12" fmla="*/ 145717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5717"/>
                      </a:moveTo>
                      <a:cubicBezTo>
                        <a:pt x="76446" y="185530"/>
                        <a:pt x="32970" y="225550"/>
                        <a:pt x="14584" y="287067"/>
                      </a:cubicBezTo>
                      <a:cubicBezTo>
                        <a:pt x="2350" y="254166"/>
                        <a:pt x="0" y="217187"/>
                        <a:pt x="0" y="182558"/>
                      </a:cubicBezTo>
                      <a:cubicBezTo>
                        <a:pt x="0" y="145026"/>
                        <a:pt x="9884" y="105559"/>
                        <a:pt x="22948" y="70653"/>
                      </a:cubicBezTo>
                      <a:cubicBezTo>
                        <a:pt x="33523" y="42384"/>
                        <a:pt x="49697" y="13353"/>
                        <a:pt x="77621" y="1880"/>
                      </a:cubicBezTo>
                      <a:cubicBezTo>
                        <a:pt x="80801" y="566"/>
                        <a:pt x="84257" y="-470"/>
                        <a:pt x="87644" y="221"/>
                      </a:cubicBezTo>
                      <a:cubicBezTo>
                        <a:pt x="95869" y="1949"/>
                        <a:pt x="98357" y="12386"/>
                        <a:pt x="98634" y="20749"/>
                      </a:cubicBezTo>
                      <a:cubicBezTo>
                        <a:pt x="99186" y="35886"/>
                        <a:pt x="98081" y="51093"/>
                        <a:pt x="95385" y="66022"/>
                      </a:cubicBezTo>
                      <a:cubicBezTo>
                        <a:pt x="110660" y="47844"/>
                        <a:pt x="134507" y="37269"/>
                        <a:pt x="158214" y="38098"/>
                      </a:cubicBezTo>
                      <a:cubicBezTo>
                        <a:pt x="167200" y="38444"/>
                        <a:pt x="176324" y="40379"/>
                        <a:pt x="183581" y="45632"/>
                      </a:cubicBezTo>
                      <a:cubicBezTo>
                        <a:pt x="190839" y="50816"/>
                        <a:pt x="195885" y="59733"/>
                        <a:pt x="194779" y="68649"/>
                      </a:cubicBezTo>
                      <a:cubicBezTo>
                        <a:pt x="194087" y="74109"/>
                        <a:pt x="191254" y="79017"/>
                        <a:pt x="188212" y="83579"/>
                      </a:cubicBezTo>
                      <a:cubicBezTo>
                        <a:pt x="171624" y="108324"/>
                        <a:pt x="147224" y="126571"/>
                        <a:pt x="124277" y="145717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CDF31CF4-9780-035D-1E56-CDF38D0C22B0}"/>
                    </a:ext>
                  </a:extLst>
                </p:cNvPr>
                <p:cNvSpPr/>
                <p:nvPr/>
              </p:nvSpPr>
              <p:spPr>
                <a:xfrm>
                  <a:off x="536558" y="297236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0 h 126073"/>
                    <a:gd name="connsiteX1" fmla="*/ 0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0"/>
                      </a:moveTo>
                      <a:cubicBezTo>
                        <a:pt x="23501" y="54535"/>
                        <a:pt x="0" y="126074"/>
                        <a:pt x="0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9" name="Graphic 18">
                <a:extLst>
                  <a:ext uri="{FF2B5EF4-FFF2-40B4-BE49-F238E27FC236}">
                    <a16:creationId xmlns:a16="http://schemas.microsoft.com/office/drawing/2014/main" id="{C070E970-F91D-8E8F-43F3-9A300021D050}"/>
                  </a:ext>
                </a:extLst>
              </p:cNvPr>
              <p:cNvGrpSpPr/>
              <p:nvPr/>
            </p:nvGrpSpPr>
            <p:grpSpPr>
              <a:xfrm>
                <a:off x="307395" y="231186"/>
                <a:ext cx="195017" cy="287094"/>
                <a:chOff x="307395" y="231186"/>
                <a:chExt cx="195017" cy="287094"/>
              </a:xfrm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2E1B751B-1FB5-253B-D90A-B2BB1108319C}"/>
                    </a:ext>
                  </a:extLst>
                </p:cNvPr>
                <p:cNvSpPr/>
                <p:nvPr/>
              </p:nvSpPr>
              <p:spPr>
                <a:xfrm>
                  <a:off x="307395" y="231186"/>
                  <a:ext cx="195017" cy="287094"/>
                </a:xfrm>
                <a:custGeom>
                  <a:avLst/>
                  <a:gdLst>
                    <a:gd name="connsiteX0" fmla="*/ 70741 w 195017"/>
                    <a:gd name="connsiteY0" fmla="*/ 145745 h 287094"/>
                    <a:gd name="connsiteX1" fmla="*/ 180434 w 195017"/>
                    <a:gd name="connsiteY1" fmla="*/ 287094 h 287094"/>
                    <a:gd name="connsiteX2" fmla="*/ 195018 w 195017"/>
                    <a:gd name="connsiteY2" fmla="*/ 182586 h 287094"/>
                    <a:gd name="connsiteX3" fmla="*/ 172139 w 195017"/>
                    <a:gd name="connsiteY3" fmla="*/ 70681 h 287094"/>
                    <a:gd name="connsiteX4" fmla="*/ 117466 w 195017"/>
                    <a:gd name="connsiteY4" fmla="*/ 1908 h 287094"/>
                    <a:gd name="connsiteX5" fmla="*/ 107374 w 195017"/>
                    <a:gd name="connsiteY5" fmla="*/ 249 h 287094"/>
                    <a:gd name="connsiteX6" fmla="*/ 96384 w 195017"/>
                    <a:gd name="connsiteY6" fmla="*/ 20777 h 287094"/>
                    <a:gd name="connsiteX7" fmla="*/ 99633 w 195017"/>
                    <a:gd name="connsiteY7" fmla="*/ 66050 h 287094"/>
                    <a:gd name="connsiteX8" fmla="*/ 36734 w 195017"/>
                    <a:gd name="connsiteY8" fmla="*/ 38195 h 287094"/>
                    <a:gd name="connsiteX9" fmla="*/ 11367 w 195017"/>
                    <a:gd name="connsiteY9" fmla="*/ 45729 h 287094"/>
                    <a:gd name="connsiteX10" fmla="*/ 170 w 195017"/>
                    <a:gd name="connsiteY10" fmla="*/ 68677 h 287094"/>
                    <a:gd name="connsiteX11" fmla="*/ 6736 w 195017"/>
                    <a:gd name="connsiteY11" fmla="*/ 83607 h 287094"/>
                    <a:gd name="connsiteX12" fmla="*/ 70741 w 195017"/>
                    <a:gd name="connsiteY12" fmla="*/ 145745 h 28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5017" h="287094">
                      <a:moveTo>
                        <a:pt x="70741" y="145745"/>
                      </a:moveTo>
                      <a:cubicBezTo>
                        <a:pt x="118572" y="185558"/>
                        <a:pt x="162048" y="225578"/>
                        <a:pt x="180434" y="287094"/>
                      </a:cubicBezTo>
                      <a:cubicBezTo>
                        <a:pt x="192668" y="254194"/>
                        <a:pt x="195018" y="217215"/>
                        <a:pt x="195018" y="182586"/>
                      </a:cubicBezTo>
                      <a:cubicBezTo>
                        <a:pt x="195018" y="145054"/>
                        <a:pt x="185134" y="105587"/>
                        <a:pt x="172139" y="70681"/>
                      </a:cubicBezTo>
                      <a:cubicBezTo>
                        <a:pt x="161564" y="42412"/>
                        <a:pt x="145390" y="13381"/>
                        <a:pt x="117466" y="1908"/>
                      </a:cubicBezTo>
                      <a:cubicBezTo>
                        <a:pt x="114217" y="594"/>
                        <a:pt x="110761" y="-512"/>
                        <a:pt x="107374" y="249"/>
                      </a:cubicBezTo>
                      <a:cubicBezTo>
                        <a:pt x="99149" y="1977"/>
                        <a:pt x="96661" y="12414"/>
                        <a:pt x="96384" y="20777"/>
                      </a:cubicBezTo>
                      <a:cubicBezTo>
                        <a:pt x="95831" y="35914"/>
                        <a:pt x="96937" y="51121"/>
                        <a:pt x="99633" y="66050"/>
                      </a:cubicBezTo>
                      <a:cubicBezTo>
                        <a:pt x="84288" y="47941"/>
                        <a:pt x="60442" y="37366"/>
                        <a:pt x="36734" y="38195"/>
                      </a:cubicBezTo>
                      <a:cubicBezTo>
                        <a:pt x="27818" y="38472"/>
                        <a:pt x="18625" y="40476"/>
                        <a:pt x="11367" y="45729"/>
                      </a:cubicBezTo>
                      <a:cubicBezTo>
                        <a:pt x="4041" y="50913"/>
                        <a:pt x="-1005" y="59830"/>
                        <a:pt x="170" y="68677"/>
                      </a:cubicBezTo>
                      <a:cubicBezTo>
                        <a:pt x="861" y="74137"/>
                        <a:pt x="3695" y="79045"/>
                        <a:pt x="6736" y="83607"/>
                      </a:cubicBezTo>
                      <a:cubicBezTo>
                        <a:pt x="23394" y="108352"/>
                        <a:pt x="47793" y="126599"/>
                        <a:pt x="70741" y="145745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44D24D1F-6BCA-A94F-8986-4E51F2444EB9}"/>
                    </a:ext>
                  </a:extLst>
                </p:cNvPr>
                <p:cNvSpPr/>
                <p:nvPr/>
              </p:nvSpPr>
              <p:spPr>
                <a:xfrm>
                  <a:off x="407028" y="297236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0 h 126073"/>
                    <a:gd name="connsiteX1" fmla="*/ 65664 w 65663"/>
                    <a:gd name="connsiteY1" fmla="*/ 126074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0"/>
                      </a:moveTo>
                      <a:cubicBezTo>
                        <a:pt x="42163" y="54535"/>
                        <a:pt x="65664" y="126074"/>
                        <a:pt x="65664" y="126074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6" name="Graphic 18">
              <a:extLst>
                <a:ext uri="{FF2B5EF4-FFF2-40B4-BE49-F238E27FC236}">
                  <a16:creationId xmlns:a16="http://schemas.microsoft.com/office/drawing/2014/main" id="{FD2DE0B9-E3CA-0191-0E1D-E66972395C6A}"/>
                </a:ext>
              </a:extLst>
            </p:cNvPr>
            <p:cNvGrpSpPr/>
            <p:nvPr/>
          </p:nvGrpSpPr>
          <p:grpSpPr>
            <a:xfrm>
              <a:off x="307551" y="771741"/>
              <a:ext cx="394146" cy="287066"/>
              <a:chOff x="307551" y="771741"/>
              <a:chExt cx="394146" cy="287066"/>
            </a:xfrm>
          </p:grpSpPr>
          <p:grpSp>
            <p:nvGrpSpPr>
              <p:cNvPr id="632" name="Graphic 18">
                <a:extLst>
                  <a:ext uri="{FF2B5EF4-FFF2-40B4-BE49-F238E27FC236}">
                    <a16:creationId xmlns:a16="http://schemas.microsoft.com/office/drawing/2014/main" id="{08703BF1-0849-B3B7-8B2A-EE6850CF6EBA}"/>
                  </a:ext>
                </a:extLst>
              </p:cNvPr>
              <p:cNvGrpSpPr/>
              <p:nvPr/>
            </p:nvGrpSpPr>
            <p:grpSpPr>
              <a:xfrm>
                <a:off x="506768" y="771741"/>
                <a:ext cx="194930" cy="287066"/>
                <a:chOff x="506768" y="771741"/>
                <a:chExt cx="194930" cy="287066"/>
              </a:xfrm>
            </p:grpSpPr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0C69E75E-0E00-8EEF-6B9E-3D04031213EF}"/>
                    </a:ext>
                  </a:extLst>
                </p:cNvPr>
                <p:cNvSpPr/>
                <p:nvPr/>
              </p:nvSpPr>
              <p:spPr>
                <a:xfrm>
                  <a:off x="506768" y="771741"/>
                  <a:ext cx="194930" cy="287066"/>
                </a:xfrm>
                <a:custGeom>
                  <a:avLst/>
                  <a:gdLst>
                    <a:gd name="connsiteX0" fmla="*/ 124277 w 194930"/>
                    <a:gd name="connsiteY0" fmla="*/ 141349 h 287066"/>
                    <a:gd name="connsiteX1" fmla="*/ 14584 w 194930"/>
                    <a:gd name="connsiteY1" fmla="*/ 0 h 287066"/>
                    <a:gd name="connsiteX2" fmla="*/ 0 w 194930"/>
                    <a:gd name="connsiteY2" fmla="*/ 104509 h 287066"/>
                    <a:gd name="connsiteX3" fmla="*/ 22948 w 194930"/>
                    <a:gd name="connsiteY3" fmla="*/ 216413 h 287066"/>
                    <a:gd name="connsiteX4" fmla="*/ 77621 w 194930"/>
                    <a:gd name="connsiteY4" fmla="*/ 285187 h 287066"/>
                    <a:gd name="connsiteX5" fmla="*/ 87644 w 194930"/>
                    <a:gd name="connsiteY5" fmla="*/ 286846 h 287066"/>
                    <a:gd name="connsiteX6" fmla="*/ 98634 w 194930"/>
                    <a:gd name="connsiteY6" fmla="*/ 266317 h 287066"/>
                    <a:gd name="connsiteX7" fmla="*/ 95385 w 194930"/>
                    <a:gd name="connsiteY7" fmla="*/ 221044 h 287066"/>
                    <a:gd name="connsiteX8" fmla="*/ 158214 w 194930"/>
                    <a:gd name="connsiteY8" fmla="*/ 248968 h 287066"/>
                    <a:gd name="connsiteX9" fmla="*/ 183581 w 194930"/>
                    <a:gd name="connsiteY9" fmla="*/ 241434 h 287066"/>
                    <a:gd name="connsiteX10" fmla="*/ 194779 w 194930"/>
                    <a:gd name="connsiteY10" fmla="*/ 218418 h 287066"/>
                    <a:gd name="connsiteX11" fmla="*/ 188212 w 194930"/>
                    <a:gd name="connsiteY11" fmla="*/ 203488 h 287066"/>
                    <a:gd name="connsiteX12" fmla="*/ 124277 w 194930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930" h="287066">
                      <a:moveTo>
                        <a:pt x="124277" y="141349"/>
                      </a:moveTo>
                      <a:cubicBezTo>
                        <a:pt x="76446" y="101536"/>
                        <a:pt x="32970" y="61516"/>
                        <a:pt x="14584" y="0"/>
                      </a:cubicBezTo>
                      <a:cubicBezTo>
                        <a:pt x="2350" y="32901"/>
                        <a:pt x="0" y="69880"/>
                        <a:pt x="0" y="104509"/>
                      </a:cubicBezTo>
                      <a:cubicBezTo>
                        <a:pt x="0" y="142040"/>
                        <a:pt x="9884" y="181508"/>
                        <a:pt x="22948" y="216413"/>
                      </a:cubicBezTo>
                      <a:cubicBezTo>
                        <a:pt x="33523" y="244683"/>
                        <a:pt x="49697" y="273713"/>
                        <a:pt x="77621" y="285187"/>
                      </a:cubicBezTo>
                      <a:cubicBezTo>
                        <a:pt x="80801" y="286500"/>
                        <a:pt x="84257" y="287537"/>
                        <a:pt x="87644" y="286846"/>
                      </a:cubicBezTo>
                      <a:cubicBezTo>
                        <a:pt x="95869" y="285118"/>
                        <a:pt x="98357" y="274681"/>
                        <a:pt x="98634" y="266317"/>
                      </a:cubicBezTo>
                      <a:cubicBezTo>
                        <a:pt x="99186" y="251180"/>
                        <a:pt x="98081" y="235974"/>
                        <a:pt x="95385" y="221044"/>
                      </a:cubicBezTo>
                      <a:cubicBezTo>
                        <a:pt x="110660" y="239222"/>
                        <a:pt x="134507" y="249798"/>
                        <a:pt x="158214" y="248968"/>
                      </a:cubicBezTo>
                      <a:cubicBezTo>
                        <a:pt x="167200" y="248623"/>
                        <a:pt x="176324" y="246687"/>
                        <a:pt x="183581" y="241434"/>
                      </a:cubicBezTo>
                      <a:cubicBezTo>
                        <a:pt x="190839" y="236181"/>
                        <a:pt x="195885" y="227334"/>
                        <a:pt x="194779" y="218418"/>
                      </a:cubicBezTo>
                      <a:cubicBezTo>
                        <a:pt x="194087" y="212957"/>
                        <a:pt x="191254" y="208050"/>
                        <a:pt x="188212" y="203488"/>
                      </a:cubicBezTo>
                      <a:cubicBezTo>
                        <a:pt x="171624" y="178743"/>
                        <a:pt x="147224" y="160495"/>
                        <a:pt x="124277" y="141349"/>
                      </a:cubicBezTo>
                      <a:close/>
                    </a:path>
                  </a:pathLst>
                </a:custGeom>
                <a:solidFill>
                  <a:srgbClr val="D98918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32FA0D30-9C45-4DC0-DD20-B59B20FBFE2E}"/>
                    </a:ext>
                  </a:extLst>
                </p:cNvPr>
                <p:cNvSpPr/>
                <p:nvPr/>
              </p:nvSpPr>
              <p:spPr>
                <a:xfrm>
                  <a:off x="536558" y="866711"/>
                  <a:ext cx="65663" cy="126073"/>
                </a:xfrm>
                <a:custGeom>
                  <a:avLst/>
                  <a:gdLst>
                    <a:gd name="connsiteX0" fmla="*/ 65663 w 65663"/>
                    <a:gd name="connsiteY0" fmla="*/ 126074 h 126073"/>
                    <a:gd name="connsiteX1" fmla="*/ 0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65663" y="126074"/>
                      </a:moveTo>
                      <a:cubicBezTo>
                        <a:pt x="23501" y="71539"/>
                        <a:pt x="0" y="0"/>
                        <a:pt x="0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8">
                <a:extLst>
                  <a:ext uri="{FF2B5EF4-FFF2-40B4-BE49-F238E27FC236}">
                    <a16:creationId xmlns:a16="http://schemas.microsoft.com/office/drawing/2014/main" id="{BE0F5910-4C1F-48E3-963C-90E169B6C650}"/>
                  </a:ext>
                </a:extLst>
              </p:cNvPr>
              <p:cNvGrpSpPr/>
              <p:nvPr/>
            </p:nvGrpSpPr>
            <p:grpSpPr>
              <a:xfrm>
                <a:off x="307551" y="771741"/>
                <a:ext cx="194861" cy="287066"/>
                <a:chOff x="307551" y="771741"/>
                <a:chExt cx="194861" cy="287066"/>
              </a:xfrm>
            </p:grpSpPr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1639817D-C700-EE3F-C7B9-3EA4ECE4293C}"/>
                    </a:ext>
                  </a:extLst>
                </p:cNvPr>
                <p:cNvSpPr/>
                <p:nvPr/>
              </p:nvSpPr>
              <p:spPr>
                <a:xfrm>
                  <a:off x="307551" y="771741"/>
                  <a:ext cx="194861" cy="287066"/>
                </a:xfrm>
                <a:custGeom>
                  <a:avLst/>
                  <a:gdLst>
                    <a:gd name="connsiteX0" fmla="*/ 70585 w 194861"/>
                    <a:gd name="connsiteY0" fmla="*/ 141349 h 287066"/>
                    <a:gd name="connsiteX1" fmla="*/ 180277 w 194861"/>
                    <a:gd name="connsiteY1" fmla="*/ 0 h 287066"/>
                    <a:gd name="connsiteX2" fmla="*/ 194862 w 194861"/>
                    <a:gd name="connsiteY2" fmla="*/ 104509 h 287066"/>
                    <a:gd name="connsiteX3" fmla="*/ 171983 w 194861"/>
                    <a:gd name="connsiteY3" fmla="*/ 216413 h 287066"/>
                    <a:gd name="connsiteX4" fmla="*/ 117310 w 194861"/>
                    <a:gd name="connsiteY4" fmla="*/ 285187 h 287066"/>
                    <a:gd name="connsiteX5" fmla="*/ 107287 w 194861"/>
                    <a:gd name="connsiteY5" fmla="*/ 286846 h 287066"/>
                    <a:gd name="connsiteX6" fmla="*/ 96297 w 194861"/>
                    <a:gd name="connsiteY6" fmla="*/ 266317 h 287066"/>
                    <a:gd name="connsiteX7" fmla="*/ 99546 w 194861"/>
                    <a:gd name="connsiteY7" fmla="*/ 221044 h 287066"/>
                    <a:gd name="connsiteX8" fmla="*/ 36716 w 194861"/>
                    <a:gd name="connsiteY8" fmla="*/ 248968 h 287066"/>
                    <a:gd name="connsiteX9" fmla="*/ 11349 w 194861"/>
                    <a:gd name="connsiteY9" fmla="*/ 241434 h 287066"/>
                    <a:gd name="connsiteX10" fmla="*/ 152 w 194861"/>
                    <a:gd name="connsiteY10" fmla="*/ 218418 h 287066"/>
                    <a:gd name="connsiteX11" fmla="*/ 6718 w 194861"/>
                    <a:gd name="connsiteY11" fmla="*/ 203488 h 287066"/>
                    <a:gd name="connsiteX12" fmla="*/ 70585 w 194861"/>
                    <a:gd name="connsiteY12" fmla="*/ 141349 h 28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4861" h="287066">
                      <a:moveTo>
                        <a:pt x="70585" y="141349"/>
                      </a:moveTo>
                      <a:cubicBezTo>
                        <a:pt x="118416" y="101536"/>
                        <a:pt x="161892" y="61516"/>
                        <a:pt x="180277" y="0"/>
                      </a:cubicBezTo>
                      <a:cubicBezTo>
                        <a:pt x="192512" y="32901"/>
                        <a:pt x="194862" y="69880"/>
                        <a:pt x="194862" y="104509"/>
                      </a:cubicBezTo>
                      <a:cubicBezTo>
                        <a:pt x="194862" y="142040"/>
                        <a:pt x="184978" y="181508"/>
                        <a:pt x="171983" y="216413"/>
                      </a:cubicBezTo>
                      <a:cubicBezTo>
                        <a:pt x="161408" y="244683"/>
                        <a:pt x="145234" y="273713"/>
                        <a:pt x="117310" y="285187"/>
                      </a:cubicBezTo>
                      <a:cubicBezTo>
                        <a:pt x="114130" y="286500"/>
                        <a:pt x="110674" y="287537"/>
                        <a:pt x="107287" y="286846"/>
                      </a:cubicBezTo>
                      <a:cubicBezTo>
                        <a:pt x="99062" y="285118"/>
                        <a:pt x="96574" y="274681"/>
                        <a:pt x="96297" y="266317"/>
                      </a:cubicBezTo>
                      <a:cubicBezTo>
                        <a:pt x="95744" y="251180"/>
                        <a:pt x="96850" y="235974"/>
                        <a:pt x="99546" y="221044"/>
                      </a:cubicBezTo>
                      <a:cubicBezTo>
                        <a:pt x="84271" y="239222"/>
                        <a:pt x="60424" y="249798"/>
                        <a:pt x="36716" y="248968"/>
                      </a:cubicBezTo>
                      <a:cubicBezTo>
                        <a:pt x="27800" y="248623"/>
                        <a:pt x="18607" y="246687"/>
                        <a:pt x="11349" y="241434"/>
                      </a:cubicBezTo>
                      <a:cubicBezTo>
                        <a:pt x="4092" y="236250"/>
                        <a:pt x="-954" y="227334"/>
                        <a:pt x="152" y="218418"/>
                      </a:cubicBezTo>
                      <a:cubicBezTo>
                        <a:pt x="843" y="212957"/>
                        <a:pt x="3677" y="208050"/>
                        <a:pt x="6718" y="203488"/>
                      </a:cubicBezTo>
                      <a:cubicBezTo>
                        <a:pt x="23238" y="178743"/>
                        <a:pt x="47637" y="160495"/>
                        <a:pt x="70585" y="141349"/>
                      </a:cubicBezTo>
                      <a:close/>
                    </a:path>
                  </a:pathLst>
                </a:custGeom>
                <a:solidFill>
                  <a:srgbClr val="68B1AD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2F359761-D111-F90B-9ABC-AB71FEAA4E22}"/>
                    </a:ext>
                  </a:extLst>
                </p:cNvPr>
                <p:cNvSpPr/>
                <p:nvPr/>
              </p:nvSpPr>
              <p:spPr>
                <a:xfrm>
                  <a:off x="407028" y="866711"/>
                  <a:ext cx="65663" cy="126073"/>
                </a:xfrm>
                <a:custGeom>
                  <a:avLst/>
                  <a:gdLst>
                    <a:gd name="connsiteX0" fmla="*/ 0 w 65663"/>
                    <a:gd name="connsiteY0" fmla="*/ 126074 h 126073"/>
                    <a:gd name="connsiteX1" fmla="*/ 65664 w 65663"/>
                    <a:gd name="connsiteY1" fmla="*/ 0 h 12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663" h="126073">
                      <a:moveTo>
                        <a:pt x="0" y="126074"/>
                      </a:moveTo>
                      <a:cubicBezTo>
                        <a:pt x="42163" y="71539"/>
                        <a:pt x="65664" y="0"/>
                        <a:pt x="65664" y="0"/>
                      </a:cubicBezTo>
                    </a:path>
                  </a:pathLst>
                </a:custGeom>
                <a:noFill/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7" name="Graphic 18">
              <a:extLst>
                <a:ext uri="{FF2B5EF4-FFF2-40B4-BE49-F238E27FC236}">
                  <a16:creationId xmlns:a16="http://schemas.microsoft.com/office/drawing/2014/main" id="{6521A1B5-AA6E-E028-EAB1-124172E85D7E}"/>
                </a:ext>
              </a:extLst>
            </p:cNvPr>
            <p:cNvGrpSpPr/>
            <p:nvPr/>
          </p:nvGrpSpPr>
          <p:grpSpPr>
            <a:xfrm>
              <a:off x="343927" y="484748"/>
              <a:ext cx="321454" cy="320595"/>
              <a:chOff x="343927" y="484748"/>
              <a:chExt cx="321454" cy="320595"/>
            </a:xfrm>
          </p:grpSpPr>
          <p:grpSp>
            <p:nvGrpSpPr>
              <p:cNvPr id="584" name="Graphic 18">
                <a:extLst>
                  <a:ext uri="{FF2B5EF4-FFF2-40B4-BE49-F238E27FC236}">
                    <a16:creationId xmlns:a16="http://schemas.microsoft.com/office/drawing/2014/main" id="{ADEDF7A7-11F5-35BF-6322-1EA7DED296EA}"/>
                  </a:ext>
                </a:extLst>
              </p:cNvPr>
              <p:cNvGrpSpPr/>
              <p:nvPr/>
            </p:nvGrpSpPr>
            <p:grpSpPr>
              <a:xfrm>
                <a:off x="343927" y="484748"/>
                <a:ext cx="321454" cy="320595"/>
                <a:chOff x="343927" y="484748"/>
                <a:chExt cx="321454" cy="320595"/>
              </a:xfrm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F3FE60B4-55FB-1121-A250-3B5595038986}"/>
                    </a:ext>
                  </a:extLst>
                </p:cNvPr>
                <p:cNvSpPr/>
                <p:nvPr/>
              </p:nvSpPr>
              <p:spPr>
                <a:xfrm>
                  <a:off x="463039" y="706907"/>
                  <a:ext cx="83412" cy="98436"/>
                </a:xfrm>
                <a:custGeom>
                  <a:avLst/>
                  <a:gdLst>
                    <a:gd name="connsiteX0" fmla="*/ 58036 w 83412"/>
                    <a:gd name="connsiteY0" fmla="*/ 2903 h 98436"/>
                    <a:gd name="connsiteX1" fmla="*/ 79118 w 83412"/>
                    <a:gd name="connsiteY1" fmla="*/ 33661 h 98436"/>
                    <a:gd name="connsiteX2" fmla="*/ 83196 w 83412"/>
                    <a:gd name="connsiteY2" fmla="*/ 61585 h 98436"/>
                    <a:gd name="connsiteX3" fmla="*/ 42692 w 83412"/>
                    <a:gd name="connsiteY3" fmla="*/ 98426 h 98436"/>
                    <a:gd name="connsiteX4" fmla="*/ 3846 w 83412"/>
                    <a:gd name="connsiteY4" fmla="*/ 75340 h 98436"/>
                    <a:gd name="connsiteX5" fmla="*/ 23062 w 83412"/>
                    <a:gd name="connsiteY5" fmla="*/ 0 h 98436"/>
                    <a:gd name="connsiteX6" fmla="*/ 58036 w 83412"/>
                    <a:gd name="connsiteY6" fmla="*/ 2903 h 9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12" h="98436">
                      <a:moveTo>
                        <a:pt x="58036" y="2903"/>
                      </a:moveTo>
                      <a:cubicBezTo>
                        <a:pt x="67160" y="11543"/>
                        <a:pt x="74694" y="21911"/>
                        <a:pt x="79118" y="33661"/>
                      </a:cubicBezTo>
                      <a:cubicBezTo>
                        <a:pt x="82435" y="42508"/>
                        <a:pt x="84025" y="52116"/>
                        <a:pt x="83196" y="61585"/>
                      </a:cubicBezTo>
                      <a:cubicBezTo>
                        <a:pt x="81260" y="83289"/>
                        <a:pt x="64395" y="98011"/>
                        <a:pt x="42692" y="98426"/>
                      </a:cubicBezTo>
                      <a:cubicBezTo>
                        <a:pt x="26656" y="98772"/>
                        <a:pt x="10689" y="90132"/>
                        <a:pt x="3846" y="75340"/>
                      </a:cubicBezTo>
                      <a:cubicBezTo>
                        <a:pt x="-7351" y="51079"/>
                        <a:pt x="7994" y="19423"/>
                        <a:pt x="23062" y="0"/>
                      </a:cubicBezTo>
                      <a:lnTo>
                        <a:pt x="58036" y="290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F0BB6357-323F-013A-B727-1F744A0FB7FD}"/>
                    </a:ext>
                  </a:extLst>
                </p:cNvPr>
                <p:cNvSpPr/>
                <p:nvPr/>
              </p:nvSpPr>
              <p:spPr>
                <a:xfrm>
                  <a:off x="383875" y="678776"/>
                  <a:ext cx="90121" cy="97608"/>
                </a:xfrm>
                <a:custGeom>
                  <a:avLst/>
                  <a:gdLst>
                    <a:gd name="connsiteX0" fmla="*/ 89577 w 90121"/>
                    <a:gd name="connsiteY0" fmla="*/ 24883 h 97608"/>
                    <a:gd name="connsiteX1" fmla="*/ 85638 w 90121"/>
                    <a:gd name="connsiteY1" fmla="*/ 62000 h 97608"/>
                    <a:gd name="connsiteX2" fmla="*/ 70639 w 90121"/>
                    <a:gd name="connsiteY2" fmla="*/ 85846 h 97608"/>
                    <a:gd name="connsiteX3" fmla="*/ 15896 w 90121"/>
                    <a:gd name="connsiteY3" fmla="*/ 87574 h 97608"/>
                    <a:gd name="connsiteX4" fmla="*/ 1381 w 90121"/>
                    <a:gd name="connsiteY4" fmla="*/ 44789 h 97608"/>
                    <a:gd name="connsiteX5" fmla="*/ 64902 w 90121"/>
                    <a:gd name="connsiteY5" fmla="*/ 0 h 97608"/>
                    <a:gd name="connsiteX6" fmla="*/ 89577 w 90121"/>
                    <a:gd name="connsiteY6" fmla="*/ 24883 h 9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21" h="97608">
                      <a:moveTo>
                        <a:pt x="89577" y="24883"/>
                      </a:moveTo>
                      <a:cubicBezTo>
                        <a:pt x="90891" y="37325"/>
                        <a:pt x="89923" y="50181"/>
                        <a:pt x="85638" y="62000"/>
                      </a:cubicBezTo>
                      <a:cubicBezTo>
                        <a:pt x="82458" y="70917"/>
                        <a:pt x="77343" y="79211"/>
                        <a:pt x="70639" y="85846"/>
                      </a:cubicBezTo>
                      <a:cubicBezTo>
                        <a:pt x="55087" y="101122"/>
                        <a:pt x="32692" y="101329"/>
                        <a:pt x="15896" y="87574"/>
                      </a:cubicBezTo>
                      <a:cubicBezTo>
                        <a:pt x="3524" y="77414"/>
                        <a:pt x="-3043" y="60549"/>
                        <a:pt x="1381" y="44789"/>
                      </a:cubicBezTo>
                      <a:cubicBezTo>
                        <a:pt x="8639" y="19077"/>
                        <a:pt x="40848" y="4977"/>
                        <a:pt x="64902" y="0"/>
                      </a:cubicBezTo>
                      <a:lnTo>
                        <a:pt x="89577" y="24883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2C101B8D-2F79-A2E1-DBDE-8A10051DBF68}"/>
                    </a:ext>
                  </a:extLst>
                </p:cNvPr>
                <p:cNvSpPr/>
                <p:nvPr/>
              </p:nvSpPr>
              <p:spPr>
                <a:xfrm>
                  <a:off x="343927" y="618576"/>
                  <a:ext cx="97315" cy="83671"/>
                </a:xfrm>
                <a:custGeom>
                  <a:avLst/>
                  <a:gdLst>
                    <a:gd name="connsiteX0" fmla="*/ 97315 w 97315"/>
                    <a:gd name="connsiteY0" fmla="*/ 49555 h 83671"/>
                    <a:gd name="connsiteX1" fmla="*/ 70290 w 97315"/>
                    <a:gd name="connsiteY1" fmla="*/ 75198 h 83671"/>
                    <a:gd name="connsiteX2" fmla="*/ 43402 w 97315"/>
                    <a:gd name="connsiteY2" fmla="*/ 83562 h 83671"/>
                    <a:gd name="connsiteX3" fmla="*/ 686 w 97315"/>
                    <a:gd name="connsiteY3" fmla="*/ 49348 h 83671"/>
                    <a:gd name="connsiteX4" fmla="*/ 17413 w 97315"/>
                    <a:gd name="connsiteY4" fmla="*/ 7392 h 83671"/>
                    <a:gd name="connsiteX5" fmla="*/ 94827 w 97315"/>
                    <a:gd name="connsiteY5" fmla="*/ 14580 h 83671"/>
                    <a:gd name="connsiteX6" fmla="*/ 97315 w 97315"/>
                    <a:gd name="connsiteY6" fmla="*/ 49555 h 8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315" h="83671">
                      <a:moveTo>
                        <a:pt x="97315" y="49555"/>
                      </a:moveTo>
                      <a:cubicBezTo>
                        <a:pt x="90265" y="59923"/>
                        <a:pt x="81141" y="68977"/>
                        <a:pt x="70290" y="75198"/>
                      </a:cubicBezTo>
                      <a:cubicBezTo>
                        <a:pt x="62064" y="79898"/>
                        <a:pt x="52802" y="82940"/>
                        <a:pt x="43402" y="83562"/>
                      </a:cubicBezTo>
                      <a:cubicBezTo>
                        <a:pt x="21699" y="85082"/>
                        <a:pt x="4488" y="70705"/>
                        <a:pt x="686" y="49348"/>
                      </a:cubicBezTo>
                      <a:cubicBezTo>
                        <a:pt x="-2148" y="33588"/>
                        <a:pt x="3866" y="16447"/>
                        <a:pt x="17413" y="7392"/>
                      </a:cubicBezTo>
                      <a:cubicBezTo>
                        <a:pt x="39601" y="-7469"/>
                        <a:pt x="73262" y="2761"/>
                        <a:pt x="94827" y="14580"/>
                      </a:cubicBezTo>
                      <a:lnTo>
                        <a:pt x="97315" y="4955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DFDE7B3C-603C-33AC-E79A-B8CBAC9BF17D}"/>
                    </a:ext>
                  </a:extLst>
                </p:cNvPr>
                <p:cNvSpPr/>
                <p:nvPr/>
              </p:nvSpPr>
              <p:spPr>
                <a:xfrm>
                  <a:off x="360182" y="535855"/>
                  <a:ext cx="100344" cy="87451"/>
                </a:xfrm>
                <a:custGeom>
                  <a:avLst/>
                  <a:gdLst>
                    <a:gd name="connsiteX0" fmla="*/ 79609 w 100344"/>
                    <a:gd name="connsiteY0" fmla="*/ 84239 h 87451"/>
                    <a:gd name="connsiteX1" fmla="*/ 42354 w 100344"/>
                    <a:gd name="connsiteY1" fmla="*/ 86174 h 87451"/>
                    <a:gd name="connsiteX2" fmla="*/ 16434 w 100344"/>
                    <a:gd name="connsiteY2" fmla="*/ 75046 h 87451"/>
                    <a:gd name="connsiteX3" fmla="*/ 6204 w 100344"/>
                    <a:gd name="connsiteY3" fmla="*/ 21271 h 87451"/>
                    <a:gd name="connsiteX4" fmla="*/ 46155 w 100344"/>
                    <a:gd name="connsiteY4" fmla="*/ 258 h 87451"/>
                    <a:gd name="connsiteX5" fmla="*/ 100345 w 100344"/>
                    <a:gd name="connsiteY5" fmla="*/ 55969 h 87451"/>
                    <a:gd name="connsiteX6" fmla="*/ 79609 w 100344"/>
                    <a:gd name="connsiteY6" fmla="*/ 84239 h 87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344" h="87451">
                      <a:moveTo>
                        <a:pt x="79609" y="84239"/>
                      </a:moveTo>
                      <a:cubicBezTo>
                        <a:pt x="67513" y="87487"/>
                        <a:pt x="54657" y="88524"/>
                        <a:pt x="42354" y="86174"/>
                      </a:cubicBezTo>
                      <a:cubicBezTo>
                        <a:pt x="33092" y="84446"/>
                        <a:pt x="24037" y="80714"/>
                        <a:pt x="16434" y="75046"/>
                      </a:cubicBezTo>
                      <a:cubicBezTo>
                        <a:pt x="-1053" y="62120"/>
                        <a:pt x="-4786" y="40002"/>
                        <a:pt x="6204" y="21271"/>
                      </a:cubicBezTo>
                      <a:cubicBezTo>
                        <a:pt x="14291" y="7447"/>
                        <a:pt x="29981" y="-1677"/>
                        <a:pt x="46155" y="258"/>
                      </a:cubicBezTo>
                      <a:cubicBezTo>
                        <a:pt x="72697" y="3369"/>
                        <a:pt x="91636" y="33021"/>
                        <a:pt x="100345" y="55969"/>
                      </a:cubicBezTo>
                      <a:lnTo>
                        <a:pt x="79609" y="84239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86B191D2-69BC-4D44-FF03-6D235745A39D}"/>
                    </a:ext>
                  </a:extLst>
                </p:cNvPr>
                <p:cNvSpPr/>
                <p:nvPr/>
              </p:nvSpPr>
              <p:spPr>
                <a:xfrm>
                  <a:off x="426709" y="484748"/>
                  <a:ext cx="84672" cy="97951"/>
                </a:xfrm>
                <a:custGeom>
                  <a:avLst/>
                  <a:gdLst>
                    <a:gd name="connsiteX0" fmla="*/ 43218 w 84672"/>
                    <a:gd name="connsiteY0" fmla="*/ 97951 h 97951"/>
                    <a:gd name="connsiteX1" fmla="*/ 13635 w 84672"/>
                    <a:gd name="connsiteY1" fmla="*/ 75280 h 97951"/>
                    <a:gd name="connsiteX2" fmla="*/ 1124 w 84672"/>
                    <a:gd name="connsiteY2" fmla="*/ 49982 h 97951"/>
                    <a:gd name="connsiteX3" fmla="*/ 28219 w 84672"/>
                    <a:gd name="connsiteY3" fmla="*/ 2428 h 97951"/>
                    <a:gd name="connsiteX4" fmla="*/ 72248 w 84672"/>
                    <a:gd name="connsiteY4" fmla="*/ 12381 h 97951"/>
                    <a:gd name="connsiteX5" fmla="*/ 77294 w 84672"/>
                    <a:gd name="connsiteY5" fmla="*/ 89934 h 97951"/>
                    <a:gd name="connsiteX6" fmla="*/ 43218 w 84672"/>
                    <a:gd name="connsiteY6" fmla="*/ 97951 h 9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72" h="97951">
                      <a:moveTo>
                        <a:pt x="43218" y="97951"/>
                      </a:moveTo>
                      <a:cubicBezTo>
                        <a:pt x="31883" y="92560"/>
                        <a:pt x="21515" y="85026"/>
                        <a:pt x="13635" y="75280"/>
                      </a:cubicBezTo>
                      <a:cubicBezTo>
                        <a:pt x="7691" y="67884"/>
                        <a:pt x="3267" y="59244"/>
                        <a:pt x="1124" y="49982"/>
                      </a:cubicBezTo>
                      <a:cubicBezTo>
                        <a:pt x="-3783" y="28763"/>
                        <a:pt x="7760" y="9548"/>
                        <a:pt x="28219" y="2428"/>
                      </a:cubicBezTo>
                      <a:cubicBezTo>
                        <a:pt x="43356" y="-2825"/>
                        <a:pt x="61189" y="424"/>
                        <a:pt x="72248" y="12381"/>
                      </a:cubicBezTo>
                      <a:cubicBezTo>
                        <a:pt x="90358" y="32011"/>
                        <a:pt x="85588" y="66848"/>
                        <a:pt x="77294" y="89934"/>
                      </a:cubicBezTo>
                      <a:lnTo>
                        <a:pt x="43218" y="97951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677D3E10-BC8C-17F4-6242-EE99939B717D}"/>
                    </a:ext>
                  </a:extLst>
                </p:cNvPr>
                <p:cNvSpPr/>
                <p:nvPr/>
              </p:nvSpPr>
              <p:spPr>
                <a:xfrm>
                  <a:off x="509287" y="488178"/>
                  <a:ext cx="85499" cy="101571"/>
                </a:xfrm>
                <a:custGeom>
                  <a:avLst/>
                  <a:gdLst>
                    <a:gd name="connsiteX0" fmla="*/ 7779 w 85499"/>
                    <a:gd name="connsiteY0" fmla="*/ 85605 h 101571"/>
                    <a:gd name="connsiteX1" fmla="*/ 38 w 85499"/>
                    <a:gd name="connsiteY1" fmla="*/ 49110 h 101571"/>
                    <a:gd name="connsiteX2" fmla="*/ 6950 w 85499"/>
                    <a:gd name="connsiteY2" fmla="*/ 21739 h 101571"/>
                    <a:gd name="connsiteX3" fmla="*/ 58444 w 85499"/>
                    <a:gd name="connsiteY3" fmla="*/ 3146 h 101571"/>
                    <a:gd name="connsiteX4" fmla="*/ 85469 w 85499"/>
                    <a:gd name="connsiteY4" fmla="*/ 39295 h 101571"/>
                    <a:gd name="connsiteX5" fmla="*/ 38952 w 85499"/>
                    <a:gd name="connsiteY5" fmla="*/ 101572 h 101571"/>
                    <a:gd name="connsiteX6" fmla="*/ 7779 w 85499"/>
                    <a:gd name="connsiteY6" fmla="*/ 85605 h 10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499" h="101571">
                      <a:moveTo>
                        <a:pt x="7779" y="85605"/>
                      </a:moveTo>
                      <a:cubicBezTo>
                        <a:pt x="2664" y="74131"/>
                        <a:pt x="-377" y="61690"/>
                        <a:pt x="38" y="49110"/>
                      </a:cubicBezTo>
                      <a:cubicBezTo>
                        <a:pt x="314" y="39641"/>
                        <a:pt x="2595" y="30171"/>
                        <a:pt x="6950" y="21739"/>
                      </a:cubicBezTo>
                      <a:cubicBezTo>
                        <a:pt x="16972" y="2455"/>
                        <a:pt x="38261" y="-4734"/>
                        <a:pt x="58444" y="3146"/>
                      </a:cubicBezTo>
                      <a:cubicBezTo>
                        <a:pt x="73373" y="8952"/>
                        <a:pt x="84847" y="22983"/>
                        <a:pt x="85469" y="39295"/>
                      </a:cubicBezTo>
                      <a:cubicBezTo>
                        <a:pt x="86506" y="65975"/>
                        <a:pt x="60241" y="89338"/>
                        <a:pt x="38952" y="101572"/>
                      </a:cubicBezTo>
                      <a:lnTo>
                        <a:pt x="7779" y="85605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9" name="Freeform: Shape 618">
                  <a:extLst>
                    <a:ext uri="{FF2B5EF4-FFF2-40B4-BE49-F238E27FC236}">
                      <a16:creationId xmlns:a16="http://schemas.microsoft.com/office/drawing/2014/main" id="{C960959A-96EE-14E1-5B96-F21ABD03538B}"/>
                    </a:ext>
                  </a:extLst>
                </p:cNvPr>
                <p:cNvSpPr/>
                <p:nvPr/>
              </p:nvSpPr>
              <p:spPr>
                <a:xfrm>
                  <a:off x="558745" y="545442"/>
                  <a:ext cx="97240" cy="86954"/>
                </a:xfrm>
                <a:custGeom>
                  <a:avLst/>
                  <a:gdLst>
                    <a:gd name="connsiteX0" fmla="*/ 0 w 97240"/>
                    <a:gd name="connsiteY0" fmla="*/ 52187 h 86954"/>
                    <a:gd name="connsiteX1" fmla="*/ 17764 w 97240"/>
                    <a:gd name="connsiteY1" fmla="*/ 19425 h 86954"/>
                    <a:gd name="connsiteX2" fmla="*/ 40780 w 97240"/>
                    <a:gd name="connsiteY2" fmla="*/ 3113 h 86954"/>
                    <a:gd name="connsiteX3" fmla="*/ 91998 w 97240"/>
                    <a:gd name="connsiteY3" fmla="*/ 22466 h 86954"/>
                    <a:gd name="connsiteX4" fmla="*/ 89095 w 97240"/>
                    <a:gd name="connsiteY4" fmla="*/ 67532 h 86954"/>
                    <a:gd name="connsiteX5" fmla="*/ 13271 w 97240"/>
                    <a:gd name="connsiteY5" fmla="*/ 84674 h 86954"/>
                    <a:gd name="connsiteX6" fmla="*/ 0 w 97240"/>
                    <a:gd name="connsiteY6" fmla="*/ 52187 h 8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0" h="86954">
                      <a:moveTo>
                        <a:pt x="0" y="52187"/>
                      </a:moveTo>
                      <a:cubicBezTo>
                        <a:pt x="3525" y="40161"/>
                        <a:pt x="9331" y="28687"/>
                        <a:pt x="17764" y="19425"/>
                      </a:cubicBezTo>
                      <a:cubicBezTo>
                        <a:pt x="24123" y="12444"/>
                        <a:pt x="32002" y="6638"/>
                        <a:pt x="40780" y="3113"/>
                      </a:cubicBezTo>
                      <a:cubicBezTo>
                        <a:pt x="60963" y="-5044"/>
                        <a:pt x="81768" y="3320"/>
                        <a:pt x="91998" y="22466"/>
                      </a:cubicBezTo>
                      <a:cubicBezTo>
                        <a:pt x="99601" y="36635"/>
                        <a:pt x="99186" y="54745"/>
                        <a:pt x="89095" y="67532"/>
                      </a:cubicBezTo>
                      <a:cubicBezTo>
                        <a:pt x="72575" y="88544"/>
                        <a:pt x="37394" y="89235"/>
                        <a:pt x="13271" y="84674"/>
                      </a:cubicBezTo>
                      <a:lnTo>
                        <a:pt x="0" y="52187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0" name="Freeform: Shape 619">
                  <a:extLst>
                    <a:ext uri="{FF2B5EF4-FFF2-40B4-BE49-F238E27FC236}">
                      <a16:creationId xmlns:a16="http://schemas.microsoft.com/office/drawing/2014/main" id="{FEF57FA3-3601-D833-9B8F-8C805FE92D38}"/>
                    </a:ext>
                  </a:extLst>
                </p:cNvPr>
                <p:cNvSpPr/>
                <p:nvPr/>
              </p:nvSpPr>
              <p:spPr>
                <a:xfrm>
                  <a:off x="563999" y="628884"/>
                  <a:ext cx="101382" cy="84194"/>
                </a:xfrm>
                <a:custGeom>
                  <a:avLst/>
                  <a:gdLst>
                    <a:gd name="connsiteX0" fmla="*/ 10990 w 101382"/>
                    <a:gd name="connsiteY0" fmla="*/ 13950 h 84194"/>
                    <a:gd name="connsiteX1" fmla="*/ 45826 w 101382"/>
                    <a:gd name="connsiteY1" fmla="*/ 541 h 84194"/>
                    <a:gd name="connsiteX2" fmla="*/ 73889 w 101382"/>
                    <a:gd name="connsiteY2" fmla="*/ 3098 h 84194"/>
                    <a:gd name="connsiteX3" fmla="*/ 100292 w 101382"/>
                    <a:gd name="connsiteY3" fmla="*/ 51067 h 84194"/>
                    <a:gd name="connsiteX4" fmla="*/ 68774 w 101382"/>
                    <a:gd name="connsiteY4" fmla="*/ 83415 h 84194"/>
                    <a:gd name="connsiteX5" fmla="*/ 0 w 101382"/>
                    <a:gd name="connsiteY5" fmla="*/ 47196 h 84194"/>
                    <a:gd name="connsiteX6" fmla="*/ 10990 w 101382"/>
                    <a:gd name="connsiteY6" fmla="*/ 13950 h 8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382" h="84194">
                      <a:moveTo>
                        <a:pt x="10990" y="13950"/>
                      </a:moveTo>
                      <a:cubicBezTo>
                        <a:pt x="21496" y="7107"/>
                        <a:pt x="33385" y="2199"/>
                        <a:pt x="45826" y="541"/>
                      </a:cubicBezTo>
                      <a:cubicBezTo>
                        <a:pt x="55226" y="-634"/>
                        <a:pt x="64903" y="57"/>
                        <a:pt x="73889" y="3098"/>
                      </a:cubicBezTo>
                      <a:cubicBezTo>
                        <a:pt x="94555" y="10010"/>
                        <a:pt x="104923" y="29847"/>
                        <a:pt x="100292" y="51067"/>
                      </a:cubicBezTo>
                      <a:cubicBezTo>
                        <a:pt x="96906" y="66757"/>
                        <a:pt x="84810" y="80235"/>
                        <a:pt x="68774" y="83415"/>
                      </a:cubicBezTo>
                      <a:cubicBezTo>
                        <a:pt x="42578" y="88668"/>
                        <a:pt x="15414" y="66342"/>
                        <a:pt x="0" y="47196"/>
                      </a:cubicBezTo>
                      <a:lnTo>
                        <a:pt x="10990" y="1395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1" name="Freeform: Shape 620">
                  <a:extLst>
                    <a:ext uri="{FF2B5EF4-FFF2-40B4-BE49-F238E27FC236}">
                      <a16:creationId xmlns:a16="http://schemas.microsoft.com/office/drawing/2014/main" id="{0DF19D8A-0837-C5D2-6137-37D6F8C10B08}"/>
                    </a:ext>
                  </a:extLst>
                </p:cNvPr>
                <p:cNvSpPr/>
                <p:nvPr/>
              </p:nvSpPr>
              <p:spPr>
                <a:xfrm>
                  <a:off x="527868" y="687692"/>
                  <a:ext cx="90914" cy="95200"/>
                </a:xfrm>
                <a:custGeom>
                  <a:avLst/>
                  <a:gdLst>
                    <a:gd name="connsiteX0" fmla="*/ 30048 w 90914"/>
                    <a:gd name="connsiteY0" fmla="*/ 0 h 95200"/>
                    <a:gd name="connsiteX1" fmla="*/ 65230 w 90914"/>
                    <a:gd name="connsiteY1" fmla="*/ 12442 h 95200"/>
                    <a:gd name="connsiteX2" fmla="*/ 84929 w 90914"/>
                    <a:gd name="connsiteY2" fmla="*/ 32624 h 95200"/>
                    <a:gd name="connsiteX3" fmla="*/ 73870 w 90914"/>
                    <a:gd name="connsiteY3" fmla="*/ 86261 h 95200"/>
                    <a:gd name="connsiteX4" fmla="*/ 28873 w 90914"/>
                    <a:gd name="connsiteY4" fmla="*/ 90408 h 95200"/>
                    <a:gd name="connsiteX5" fmla="*/ 51 w 90914"/>
                    <a:gd name="connsiteY5" fmla="*/ 18248 h 95200"/>
                    <a:gd name="connsiteX6" fmla="*/ 30048 w 90914"/>
                    <a:gd name="connsiteY6" fmla="*/ 0 h 9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914" h="95200">
                      <a:moveTo>
                        <a:pt x="30048" y="0"/>
                      </a:moveTo>
                      <a:cubicBezTo>
                        <a:pt x="42490" y="1590"/>
                        <a:pt x="54724" y="5599"/>
                        <a:pt x="65230" y="12442"/>
                      </a:cubicBezTo>
                      <a:cubicBezTo>
                        <a:pt x="73110" y="17625"/>
                        <a:pt x="80091" y="24468"/>
                        <a:pt x="84929" y="32624"/>
                      </a:cubicBezTo>
                      <a:cubicBezTo>
                        <a:pt x="96127" y="51287"/>
                        <a:pt x="91150" y="73128"/>
                        <a:pt x="73870" y="86261"/>
                      </a:cubicBezTo>
                      <a:cubicBezTo>
                        <a:pt x="61083" y="95938"/>
                        <a:pt x="43181" y="98426"/>
                        <a:pt x="28873" y="90408"/>
                      </a:cubicBezTo>
                      <a:cubicBezTo>
                        <a:pt x="5580" y="77414"/>
                        <a:pt x="-641" y="42785"/>
                        <a:pt x="51" y="18248"/>
                      </a:cubicBezTo>
                      <a:lnTo>
                        <a:pt x="30048" y="0"/>
                      </a:lnTo>
                      <a:close/>
                    </a:path>
                  </a:pathLst>
                </a:custGeom>
                <a:solidFill>
                  <a:srgbClr val="EDC241"/>
                </a:solidFill>
                <a:ln w="5184" cap="flat">
                  <a:solidFill>
                    <a:srgbClr val="26134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2" name="Graphic 18">
                  <a:extLst>
                    <a:ext uri="{FF2B5EF4-FFF2-40B4-BE49-F238E27FC236}">
                      <a16:creationId xmlns:a16="http://schemas.microsoft.com/office/drawing/2014/main" id="{051F1F77-D535-533C-37BC-98A47E1A432C}"/>
                    </a:ext>
                  </a:extLst>
                </p:cNvPr>
                <p:cNvGrpSpPr/>
                <p:nvPr/>
              </p:nvGrpSpPr>
              <p:grpSpPr>
                <a:xfrm>
                  <a:off x="384423" y="525460"/>
                  <a:ext cx="240475" cy="239369"/>
                  <a:chOff x="384423" y="525460"/>
                  <a:chExt cx="240475" cy="239369"/>
                </a:xfrm>
                <a:solidFill>
                  <a:srgbClr val="261342"/>
                </a:solidFill>
              </p:grpSpPr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6F995301-7937-6FA5-897C-FC0BDE732C4B}"/>
                      </a:ext>
                    </a:extLst>
                  </p:cNvPr>
                  <p:cNvSpPr/>
                  <p:nvPr/>
                </p:nvSpPr>
                <p:spPr>
                  <a:xfrm>
                    <a:off x="503312" y="717275"/>
                    <a:ext cx="4423" cy="47554"/>
                  </a:xfrm>
                  <a:custGeom>
                    <a:avLst/>
                    <a:gdLst>
                      <a:gd name="connsiteX0" fmla="*/ 2212 w 4423"/>
                      <a:gd name="connsiteY0" fmla="*/ 0 h 47554"/>
                      <a:gd name="connsiteX1" fmla="*/ 0 w 4423"/>
                      <a:gd name="connsiteY1" fmla="*/ 23777 h 47554"/>
                      <a:gd name="connsiteX2" fmla="*/ 2212 w 4423"/>
                      <a:gd name="connsiteY2" fmla="*/ 47554 h 47554"/>
                      <a:gd name="connsiteX3" fmla="*/ 4424 w 4423"/>
                      <a:gd name="connsiteY3" fmla="*/ 23777 h 47554"/>
                      <a:gd name="connsiteX4" fmla="*/ 2212 w 4423"/>
                      <a:gd name="connsiteY4" fmla="*/ 0 h 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3" h="47554">
                        <a:moveTo>
                          <a:pt x="2212" y="0"/>
                        </a:moveTo>
                        <a:cubicBezTo>
                          <a:pt x="1037" y="0"/>
                          <a:pt x="0" y="10644"/>
                          <a:pt x="0" y="23777"/>
                        </a:cubicBezTo>
                        <a:cubicBezTo>
                          <a:pt x="0" y="36910"/>
                          <a:pt x="968" y="47554"/>
                          <a:pt x="2212" y="47554"/>
                        </a:cubicBezTo>
                        <a:cubicBezTo>
                          <a:pt x="3456" y="47554"/>
                          <a:pt x="4424" y="36910"/>
                          <a:pt x="4424" y="23777"/>
                        </a:cubicBezTo>
                        <a:cubicBezTo>
                          <a:pt x="4355" y="10644"/>
                          <a:pt x="3387" y="0"/>
                          <a:pt x="2212" y="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9DEDFB7F-4EB3-651C-098E-2F533205D09D}"/>
                      </a:ext>
                    </a:extLst>
                  </p:cNvPr>
                  <p:cNvSpPr/>
                  <p:nvPr/>
                </p:nvSpPr>
                <p:spPr>
                  <a:xfrm>
                    <a:off x="424221" y="697661"/>
                    <a:ext cx="31138" cy="36256"/>
                  </a:xfrm>
                  <a:custGeom>
                    <a:avLst/>
                    <a:gdLst>
                      <a:gd name="connsiteX0" fmla="*/ 31053 w 31138"/>
                      <a:gd name="connsiteY0" fmla="*/ 53 h 36256"/>
                      <a:gd name="connsiteX1" fmla="*/ 13911 w 31138"/>
                      <a:gd name="connsiteY1" fmla="*/ 16711 h 36256"/>
                      <a:gd name="connsiteX2" fmla="*/ 87 w 31138"/>
                      <a:gd name="connsiteY2" fmla="*/ 36203 h 36256"/>
                      <a:gd name="connsiteX3" fmla="*/ 17229 w 31138"/>
                      <a:gd name="connsiteY3" fmla="*/ 19545 h 36256"/>
                      <a:gd name="connsiteX4" fmla="*/ 31053 w 31138"/>
                      <a:gd name="connsiteY4" fmla="*/ 53 h 36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138" h="36256">
                        <a:moveTo>
                          <a:pt x="31053" y="53"/>
                        </a:moveTo>
                        <a:cubicBezTo>
                          <a:pt x="30154" y="-707"/>
                          <a:pt x="22482" y="6758"/>
                          <a:pt x="13911" y="16711"/>
                        </a:cubicBezTo>
                        <a:cubicBezTo>
                          <a:pt x="5340" y="26733"/>
                          <a:pt x="-811" y="35442"/>
                          <a:pt x="87" y="36203"/>
                        </a:cubicBezTo>
                        <a:cubicBezTo>
                          <a:pt x="986" y="36963"/>
                          <a:pt x="8658" y="29498"/>
                          <a:pt x="17229" y="19545"/>
                        </a:cubicBezTo>
                        <a:cubicBezTo>
                          <a:pt x="25730" y="9592"/>
                          <a:pt x="31951" y="814"/>
                          <a:pt x="31053" y="53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:a16="http://schemas.microsoft.com/office/drawing/2014/main" id="{F55F20E1-4907-CC31-05BE-E0367586FBE5}"/>
                      </a:ext>
                    </a:extLst>
                  </p:cNvPr>
                  <p:cNvSpPr/>
                  <p:nvPr/>
                </p:nvSpPr>
                <p:spPr>
                  <a:xfrm>
                    <a:off x="384423" y="653322"/>
                    <a:ext cx="47007" cy="8606"/>
                  </a:xfrm>
                  <a:custGeom>
                    <a:avLst/>
                    <a:gdLst>
                      <a:gd name="connsiteX0" fmla="*/ 47004 w 47007"/>
                      <a:gd name="connsiteY0" fmla="*/ 571 h 8606"/>
                      <a:gd name="connsiteX1" fmla="*/ 23158 w 47007"/>
                      <a:gd name="connsiteY1" fmla="*/ 2161 h 8606"/>
                      <a:gd name="connsiteX2" fmla="*/ 3 w 47007"/>
                      <a:gd name="connsiteY2" fmla="*/ 8036 h 8606"/>
                      <a:gd name="connsiteX3" fmla="*/ 23849 w 47007"/>
                      <a:gd name="connsiteY3" fmla="*/ 6446 h 8606"/>
                      <a:gd name="connsiteX4" fmla="*/ 47004 w 47007"/>
                      <a:gd name="connsiteY4" fmla="*/ 571 h 8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07" h="8606">
                        <a:moveTo>
                          <a:pt x="47004" y="571"/>
                        </a:moveTo>
                        <a:cubicBezTo>
                          <a:pt x="46797" y="-604"/>
                          <a:pt x="36153" y="87"/>
                          <a:pt x="23158" y="2161"/>
                        </a:cubicBezTo>
                        <a:cubicBezTo>
                          <a:pt x="10164" y="4234"/>
                          <a:pt x="-204" y="6861"/>
                          <a:pt x="3" y="8036"/>
                        </a:cubicBezTo>
                        <a:cubicBezTo>
                          <a:pt x="210" y="9211"/>
                          <a:pt x="10855" y="8520"/>
                          <a:pt x="23849" y="6446"/>
                        </a:cubicBezTo>
                        <a:cubicBezTo>
                          <a:pt x="36844" y="4373"/>
                          <a:pt x="47212" y="1746"/>
                          <a:pt x="47004" y="571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:a16="http://schemas.microsoft.com/office/drawing/2014/main" id="{A232FA21-A2EA-F374-824E-469A2CC8E5DA}"/>
                      </a:ext>
                    </a:extLst>
                  </p:cNvPr>
                  <p:cNvSpPr/>
                  <p:nvPr/>
                </p:nvSpPr>
                <p:spPr>
                  <a:xfrm>
                    <a:off x="400983" y="577858"/>
                    <a:ext cx="40636" cy="25167"/>
                  </a:xfrm>
                  <a:custGeom>
                    <a:avLst/>
                    <a:gdLst>
                      <a:gd name="connsiteX0" fmla="*/ 40605 w 40636"/>
                      <a:gd name="connsiteY0" fmla="*/ 25025 h 25167"/>
                      <a:gd name="connsiteX1" fmla="*/ 21459 w 40636"/>
                      <a:gd name="connsiteY1" fmla="*/ 10717 h 25167"/>
                      <a:gd name="connsiteX2" fmla="*/ 32 w 40636"/>
                      <a:gd name="connsiteY2" fmla="*/ 142 h 25167"/>
                      <a:gd name="connsiteX3" fmla="*/ 19178 w 40636"/>
                      <a:gd name="connsiteY3" fmla="*/ 14449 h 25167"/>
                      <a:gd name="connsiteX4" fmla="*/ 40605 w 40636"/>
                      <a:gd name="connsiteY4" fmla="*/ 25025 h 25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36" h="25167">
                        <a:moveTo>
                          <a:pt x="40605" y="25025"/>
                        </a:moveTo>
                        <a:cubicBezTo>
                          <a:pt x="41227" y="23988"/>
                          <a:pt x="32656" y="17629"/>
                          <a:pt x="21459" y="10717"/>
                        </a:cubicBezTo>
                        <a:cubicBezTo>
                          <a:pt x="10262" y="3874"/>
                          <a:pt x="654" y="-895"/>
                          <a:pt x="32" y="142"/>
                        </a:cubicBezTo>
                        <a:cubicBezTo>
                          <a:pt x="-590" y="1178"/>
                          <a:pt x="7981" y="7537"/>
                          <a:pt x="19178" y="14449"/>
                        </a:cubicBezTo>
                        <a:cubicBezTo>
                          <a:pt x="30375" y="21361"/>
                          <a:pt x="39983" y="26061"/>
                          <a:pt x="40605" y="25025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:a16="http://schemas.microsoft.com/office/drawing/2014/main" id="{F0BFA5C1-1A24-AAC9-2EBC-514C4151196E}"/>
                      </a:ext>
                    </a:extLst>
                  </p:cNvPr>
                  <p:cNvSpPr/>
                  <p:nvPr/>
                </p:nvSpPr>
                <p:spPr>
                  <a:xfrm>
                    <a:off x="467349" y="525460"/>
                    <a:ext cx="15385" cy="45294"/>
                  </a:xfrm>
                  <a:custGeom>
                    <a:avLst/>
                    <a:gdLst>
                      <a:gd name="connsiteX0" fmla="*/ 15089 w 15385"/>
                      <a:gd name="connsiteY0" fmla="*/ 45282 h 45294"/>
                      <a:gd name="connsiteX1" fmla="*/ 9767 w 15385"/>
                      <a:gd name="connsiteY1" fmla="*/ 21989 h 45294"/>
                      <a:gd name="connsiteX2" fmla="*/ 297 w 15385"/>
                      <a:gd name="connsiteY2" fmla="*/ 9 h 45294"/>
                      <a:gd name="connsiteX3" fmla="*/ 5619 w 15385"/>
                      <a:gd name="connsiteY3" fmla="*/ 23302 h 45294"/>
                      <a:gd name="connsiteX4" fmla="*/ 15089 w 15385"/>
                      <a:gd name="connsiteY4" fmla="*/ 45282 h 45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85" h="45294">
                        <a:moveTo>
                          <a:pt x="15089" y="45282"/>
                        </a:moveTo>
                        <a:cubicBezTo>
                          <a:pt x="16264" y="44937"/>
                          <a:pt x="13845" y="34499"/>
                          <a:pt x="9767" y="21989"/>
                        </a:cubicBezTo>
                        <a:cubicBezTo>
                          <a:pt x="5688" y="9478"/>
                          <a:pt x="1472" y="-337"/>
                          <a:pt x="297" y="9"/>
                        </a:cubicBezTo>
                        <a:cubicBezTo>
                          <a:pt x="-878" y="354"/>
                          <a:pt x="1541" y="10791"/>
                          <a:pt x="5619" y="23302"/>
                        </a:cubicBezTo>
                        <a:cubicBezTo>
                          <a:pt x="9697" y="35882"/>
                          <a:pt x="13914" y="45697"/>
                          <a:pt x="15089" y="45282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96C0B4FB-4BD9-C059-D649-31C7583F1984}"/>
                      </a:ext>
                    </a:extLst>
                  </p:cNvPr>
                  <p:cNvSpPr/>
                  <p:nvPr/>
                </p:nvSpPr>
                <p:spPr>
                  <a:xfrm>
                    <a:off x="534127" y="528838"/>
                    <a:ext cx="18621" cy="43995"/>
                  </a:xfrm>
                  <a:custGeom>
                    <a:avLst/>
                    <a:gdLst>
                      <a:gd name="connsiteX0" fmla="*/ 220 w 18621"/>
                      <a:gd name="connsiteY0" fmla="*/ 43978 h 43995"/>
                      <a:gd name="connsiteX1" fmla="*/ 11348 w 18621"/>
                      <a:gd name="connsiteY1" fmla="*/ 22827 h 43995"/>
                      <a:gd name="connsiteX2" fmla="*/ 18398 w 18621"/>
                      <a:gd name="connsiteY2" fmla="*/ 18 h 43995"/>
                      <a:gd name="connsiteX3" fmla="*/ 7270 w 18621"/>
                      <a:gd name="connsiteY3" fmla="*/ 21168 h 43995"/>
                      <a:gd name="connsiteX4" fmla="*/ 220 w 18621"/>
                      <a:gd name="connsiteY4" fmla="*/ 43978 h 43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21" h="43995">
                        <a:moveTo>
                          <a:pt x="220" y="43978"/>
                        </a:moveTo>
                        <a:cubicBezTo>
                          <a:pt x="1326" y="44462"/>
                          <a:pt x="6302" y="34992"/>
                          <a:pt x="11348" y="22827"/>
                        </a:cubicBezTo>
                        <a:cubicBezTo>
                          <a:pt x="16394" y="10662"/>
                          <a:pt x="19504" y="432"/>
                          <a:pt x="18398" y="18"/>
                        </a:cubicBezTo>
                        <a:cubicBezTo>
                          <a:pt x="17292" y="-466"/>
                          <a:pt x="12316" y="9003"/>
                          <a:pt x="7270" y="21168"/>
                        </a:cubicBezTo>
                        <a:cubicBezTo>
                          <a:pt x="2293" y="33333"/>
                          <a:pt x="-886" y="43563"/>
                          <a:pt x="220" y="4397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8430DAEF-FA1A-C7D6-C777-967A1AEF9496}"/>
                      </a:ext>
                    </a:extLst>
                  </p:cNvPr>
                  <p:cNvSpPr/>
                  <p:nvPr/>
                </p:nvSpPr>
                <p:spPr>
                  <a:xfrm>
                    <a:off x="572476" y="586318"/>
                    <a:ext cx="42418" cy="22001"/>
                  </a:xfrm>
                  <a:custGeom>
                    <a:avLst/>
                    <a:gdLst>
                      <a:gd name="connsiteX0" fmla="*/ 24 w 42418"/>
                      <a:gd name="connsiteY0" fmla="*/ 21818 h 22001"/>
                      <a:gd name="connsiteX1" fmla="*/ 22211 w 42418"/>
                      <a:gd name="connsiteY1" fmla="*/ 12971 h 22001"/>
                      <a:gd name="connsiteX2" fmla="*/ 42394 w 42418"/>
                      <a:gd name="connsiteY2" fmla="*/ 184 h 22001"/>
                      <a:gd name="connsiteX3" fmla="*/ 20207 w 42418"/>
                      <a:gd name="connsiteY3" fmla="*/ 9031 h 22001"/>
                      <a:gd name="connsiteX4" fmla="*/ 24 w 42418"/>
                      <a:gd name="connsiteY4" fmla="*/ 21818 h 2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18" h="22001">
                        <a:moveTo>
                          <a:pt x="24" y="21818"/>
                        </a:moveTo>
                        <a:cubicBezTo>
                          <a:pt x="577" y="22924"/>
                          <a:pt x="10530" y="18915"/>
                          <a:pt x="22211" y="12971"/>
                        </a:cubicBezTo>
                        <a:cubicBezTo>
                          <a:pt x="33893" y="7026"/>
                          <a:pt x="42947" y="1289"/>
                          <a:pt x="42394" y="184"/>
                        </a:cubicBezTo>
                        <a:cubicBezTo>
                          <a:pt x="41841" y="-922"/>
                          <a:pt x="31888" y="3087"/>
                          <a:pt x="20207" y="9031"/>
                        </a:cubicBezTo>
                        <a:cubicBezTo>
                          <a:pt x="8526" y="15044"/>
                          <a:pt x="-529" y="20712"/>
                          <a:pt x="24" y="21818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96AE3B5D-9CD4-BC4B-34E0-70E5B35B518A}"/>
                      </a:ext>
                    </a:extLst>
                  </p:cNvPr>
                  <p:cNvSpPr/>
                  <p:nvPr/>
                </p:nvSpPr>
                <p:spPr>
                  <a:xfrm>
                    <a:off x="578577" y="659370"/>
                    <a:ext cx="46321" cy="11853"/>
                  </a:xfrm>
                  <a:custGeom>
                    <a:avLst/>
                    <a:gdLst>
                      <a:gd name="connsiteX0" fmla="*/ 6 w 46321"/>
                      <a:gd name="connsiteY0" fmla="*/ 397 h 11853"/>
                      <a:gd name="connsiteX1" fmla="*/ 22677 w 46321"/>
                      <a:gd name="connsiteY1" fmla="*/ 8070 h 11853"/>
                      <a:gd name="connsiteX2" fmla="*/ 46316 w 46321"/>
                      <a:gd name="connsiteY2" fmla="*/ 11456 h 11853"/>
                      <a:gd name="connsiteX3" fmla="*/ 23644 w 46321"/>
                      <a:gd name="connsiteY3" fmla="*/ 3784 h 11853"/>
                      <a:gd name="connsiteX4" fmla="*/ 6 w 46321"/>
                      <a:gd name="connsiteY4" fmla="*/ 397 h 11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21" h="11853">
                        <a:moveTo>
                          <a:pt x="6" y="397"/>
                        </a:moveTo>
                        <a:cubicBezTo>
                          <a:pt x="-271" y="1572"/>
                          <a:pt x="9890" y="5028"/>
                          <a:pt x="22677" y="8070"/>
                        </a:cubicBezTo>
                        <a:cubicBezTo>
                          <a:pt x="35464" y="11111"/>
                          <a:pt x="46039" y="12631"/>
                          <a:pt x="46316" y="11456"/>
                        </a:cubicBezTo>
                        <a:cubicBezTo>
                          <a:pt x="46592" y="10281"/>
                          <a:pt x="36431" y="6825"/>
                          <a:pt x="23644" y="3784"/>
                        </a:cubicBezTo>
                        <a:cubicBezTo>
                          <a:pt x="10926" y="743"/>
                          <a:pt x="282" y="-778"/>
                          <a:pt x="6" y="397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:a16="http://schemas.microsoft.com/office/drawing/2014/main" id="{80797A1F-8E6E-50F1-BB66-A329711B44F8}"/>
                      </a:ext>
                    </a:extLst>
                  </p:cNvPr>
                  <p:cNvSpPr/>
                  <p:nvPr/>
                </p:nvSpPr>
                <p:spPr>
                  <a:xfrm>
                    <a:off x="549580" y="702918"/>
                    <a:ext cx="28215" cy="38590"/>
                  </a:xfrm>
                  <a:custGeom>
                    <a:avLst/>
                    <a:gdLst>
                      <a:gd name="connsiteX0" fmla="*/ 111 w 28215"/>
                      <a:gd name="connsiteY0" fmla="*/ 50 h 38590"/>
                      <a:gd name="connsiteX1" fmla="*/ 12345 w 28215"/>
                      <a:gd name="connsiteY1" fmla="*/ 20578 h 38590"/>
                      <a:gd name="connsiteX2" fmla="*/ 28104 w 28215"/>
                      <a:gd name="connsiteY2" fmla="*/ 38549 h 38590"/>
                      <a:gd name="connsiteX3" fmla="*/ 15870 w 28215"/>
                      <a:gd name="connsiteY3" fmla="*/ 18021 h 38590"/>
                      <a:gd name="connsiteX4" fmla="*/ 111 w 28215"/>
                      <a:gd name="connsiteY4" fmla="*/ 50 h 3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15" h="38590">
                        <a:moveTo>
                          <a:pt x="111" y="50"/>
                        </a:moveTo>
                        <a:cubicBezTo>
                          <a:pt x="-857" y="741"/>
                          <a:pt x="4604" y="9934"/>
                          <a:pt x="12345" y="20578"/>
                        </a:cubicBezTo>
                        <a:cubicBezTo>
                          <a:pt x="20087" y="31222"/>
                          <a:pt x="27137" y="39240"/>
                          <a:pt x="28104" y="38549"/>
                        </a:cubicBezTo>
                        <a:cubicBezTo>
                          <a:pt x="29072" y="37858"/>
                          <a:pt x="23612" y="28665"/>
                          <a:pt x="15870" y="18021"/>
                        </a:cubicBezTo>
                        <a:cubicBezTo>
                          <a:pt x="8198" y="7376"/>
                          <a:pt x="1148" y="-711"/>
                          <a:pt x="111" y="50"/>
                        </a:cubicBezTo>
                        <a:close/>
                      </a:path>
                    </a:pathLst>
                  </a:custGeom>
                  <a:solidFill>
                    <a:srgbClr val="261342"/>
                  </a:solidFill>
                  <a:ln w="69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C3C778BD-12AF-6CCD-17DE-D51529A38671}"/>
                  </a:ext>
                </a:extLst>
              </p:cNvPr>
              <p:cNvSpPr/>
              <p:nvPr/>
            </p:nvSpPr>
            <p:spPr>
              <a:xfrm>
                <a:off x="410597" y="545301"/>
                <a:ext cx="188238" cy="186898"/>
              </a:xfrm>
              <a:custGeom>
                <a:avLst/>
                <a:gdLst>
                  <a:gd name="connsiteX0" fmla="*/ 10739 w 188238"/>
                  <a:gd name="connsiteY0" fmla="*/ 51568 h 186898"/>
                  <a:gd name="connsiteX1" fmla="*/ 51451 w 188238"/>
                  <a:gd name="connsiteY1" fmla="*/ 177849 h 186898"/>
                  <a:gd name="connsiteX2" fmla="*/ 169645 w 188238"/>
                  <a:gd name="connsiteY2" fmla="*/ 149233 h 186898"/>
                  <a:gd name="connsiteX3" fmla="*/ 176211 w 188238"/>
                  <a:gd name="connsiteY3" fmla="*/ 42928 h 186898"/>
                  <a:gd name="connsiteX4" fmla="*/ 86909 w 188238"/>
                  <a:gd name="connsiteY4" fmla="*/ 212 h 186898"/>
                  <a:gd name="connsiteX5" fmla="*/ 10739 w 188238"/>
                  <a:gd name="connsiteY5" fmla="*/ 51568 h 18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238" h="186898">
                    <a:moveTo>
                      <a:pt x="10739" y="51568"/>
                    </a:moveTo>
                    <a:cubicBezTo>
                      <a:pt x="-10757" y="94836"/>
                      <a:pt x="-1357" y="153450"/>
                      <a:pt x="51451" y="177849"/>
                    </a:cubicBezTo>
                    <a:cubicBezTo>
                      <a:pt x="91402" y="196304"/>
                      <a:pt x="143932" y="186420"/>
                      <a:pt x="169645" y="149233"/>
                    </a:cubicBezTo>
                    <a:cubicBezTo>
                      <a:pt x="190795" y="118544"/>
                      <a:pt x="195150" y="74930"/>
                      <a:pt x="176211" y="42928"/>
                    </a:cubicBezTo>
                    <a:cubicBezTo>
                      <a:pt x="157964" y="12170"/>
                      <a:pt x="121607" y="-1931"/>
                      <a:pt x="86909" y="212"/>
                    </a:cubicBezTo>
                    <a:cubicBezTo>
                      <a:pt x="50967" y="2355"/>
                      <a:pt x="24494" y="23851"/>
                      <a:pt x="10739" y="51568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6" name="Graphic 18">
                <a:extLst>
                  <a:ext uri="{FF2B5EF4-FFF2-40B4-BE49-F238E27FC236}">
                    <a16:creationId xmlns:a16="http://schemas.microsoft.com/office/drawing/2014/main" id="{CCCC0BAF-8CC3-1785-A79B-10219360CFB6}"/>
                  </a:ext>
                </a:extLst>
              </p:cNvPr>
              <p:cNvGrpSpPr/>
              <p:nvPr/>
            </p:nvGrpSpPr>
            <p:grpSpPr>
              <a:xfrm>
                <a:off x="410622" y="546204"/>
                <a:ext cx="187451" cy="186000"/>
                <a:chOff x="410622" y="546204"/>
                <a:chExt cx="187451" cy="186000"/>
              </a:xfrm>
              <a:solidFill>
                <a:srgbClr val="261342"/>
              </a:solidFill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AC71874A-F4B9-E52D-5211-E9577F8516E0}"/>
                    </a:ext>
                  </a:extLst>
                </p:cNvPr>
                <p:cNvSpPr/>
                <p:nvPr/>
              </p:nvSpPr>
              <p:spPr>
                <a:xfrm>
                  <a:off x="471793" y="688795"/>
                  <a:ext cx="16937" cy="39193"/>
                </a:xfrm>
                <a:custGeom>
                  <a:avLst/>
                  <a:gdLst>
                    <a:gd name="connsiteX0" fmla="*/ 10783 w 16937"/>
                    <a:gd name="connsiteY0" fmla="*/ 12997 h 39193"/>
                    <a:gd name="connsiteX1" fmla="*/ 0 w 16937"/>
                    <a:gd name="connsiteY1" fmla="*/ 38226 h 39193"/>
                    <a:gd name="connsiteX2" fmla="*/ 3110 w 16937"/>
                    <a:gd name="connsiteY2" fmla="*/ 39193 h 39193"/>
                    <a:gd name="connsiteX3" fmla="*/ 12994 w 16937"/>
                    <a:gd name="connsiteY3" fmla="*/ 13827 h 39193"/>
                    <a:gd name="connsiteX4" fmla="*/ 16865 w 16937"/>
                    <a:gd name="connsiteY4" fmla="*/ 3 h 39193"/>
                    <a:gd name="connsiteX5" fmla="*/ 10783 w 16937"/>
                    <a:gd name="connsiteY5" fmla="*/ 12997 h 3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37" h="39193">
                      <a:moveTo>
                        <a:pt x="10783" y="12997"/>
                      </a:moveTo>
                      <a:cubicBezTo>
                        <a:pt x="7949" y="19702"/>
                        <a:pt x="4285" y="28480"/>
                        <a:pt x="0" y="38226"/>
                      </a:cubicBezTo>
                      <a:cubicBezTo>
                        <a:pt x="1037" y="38571"/>
                        <a:pt x="2074" y="38917"/>
                        <a:pt x="3110" y="39193"/>
                      </a:cubicBezTo>
                      <a:cubicBezTo>
                        <a:pt x="7258" y="29517"/>
                        <a:pt x="10644" y="20669"/>
                        <a:pt x="12994" y="13827"/>
                      </a:cubicBezTo>
                      <a:cubicBezTo>
                        <a:pt x="15897" y="5463"/>
                        <a:pt x="17280" y="141"/>
                        <a:pt x="16865" y="3"/>
                      </a:cubicBezTo>
                      <a:cubicBezTo>
                        <a:pt x="16381" y="-135"/>
                        <a:pt x="14239" y="4910"/>
                        <a:pt x="10783" y="1299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02C892B7-5FD6-DC6E-4A89-EF219E9FDA10}"/>
                    </a:ext>
                  </a:extLst>
                </p:cNvPr>
                <p:cNvSpPr/>
                <p:nvPr/>
              </p:nvSpPr>
              <p:spPr>
                <a:xfrm>
                  <a:off x="441104" y="662451"/>
                  <a:ext cx="39217" cy="49501"/>
                </a:xfrm>
                <a:custGeom>
                  <a:avLst/>
                  <a:gdLst>
                    <a:gd name="connsiteX0" fmla="*/ 2488 w 39217"/>
                    <a:gd name="connsiteY0" fmla="*/ 49502 h 49501"/>
                    <a:gd name="connsiteX1" fmla="*/ 9193 w 39217"/>
                    <a:gd name="connsiteY1" fmla="*/ 41484 h 49501"/>
                    <a:gd name="connsiteX2" fmla="*/ 31173 w 39217"/>
                    <a:gd name="connsiteY2" fmla="*/ 12730 h 49501"/>
                    <a:gd name="connsiteX3" fmla="*/ 39191 w 39217"/>
                    <a:gd name="connsiteY3" fmla="*/ 12 h 49501"/>
                    <a:gd name="connsiteX4" fmla="*/ 29376 w 39217"/>
                    <a:gd name="connsiteY4" fmla="*/ 11348 h 49501"/>
                    <a:gd name="connsiteX5" fmla="*/ 6705 w 39217"/>
                    <a:gd name="connsiteY5" fmla="*/ 39410 h 49501"/>
                    <a:gd name="connsiteX6" fmla="*/ 0 w 39217"/>
                    <a:gd name="connsiteY6" fmla="*/ 47428 h 49501"/>
                    <a:gd name="connsiteX7" fmla="*/ 2488 w 39217"/>
                    <a:gd name="connsiteY7" fmla="*/ 49502 h 4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17" h="49501">
                      <a:moveTo>
                        <a:pt x="2488" y="49502"/>
                      </a:moveTo>
                      <a:cubicBezTo>
                        <a:pt x="4700" y="46944"/>
                        <a:pt x="6912" y="44249"/>
                        <a:pt x="9193" y="41484"/>
                      </a:cubicBezTo>
                      <a:cubicBezTo>
                        <a:pt x="18178" y="30563"/>
                        <a:pt x="25851" y="20264"/>
                        <a:pt x="31173" y="12730"/>
                      </a:cubicBezTo>
                      <a:cubicBezTo>
                        <a:pt x="36495" y="5127"/>
                        <a:pt x="39536" y="289"/>
                        <a:pt x="39191" y="12"/>
                      </a:cubicBezTo>
                      <a:cubicBezTo>
                        <a:pt x="38845" y="-264"/>
                        <a:pt x="35182" y="4159"/>
                        <a:pt x="29376" y="11348"/>
                      </a:cubicBezTo>
                      <a:cubicBezTo>
                        <a:pt x="20943" y="21785"/>
                        <a:pt x="14031" y="30425"/>
                        <a:pt x="6705" y="39410"/>
                      </a:cubicBezTo>
                      <a:cubicBezTo>
                        <a:pt x="4493" y="42106"/>
                        <a:pt x="2281" y="44802"/>
                        <a:pt x="0" y="47428"/>
                      </a:cubicBezTo>
                      <a:cubicBezTo>
                        <a:pt x="760" y="48189"/>
                        <a:pt x="1590" y="48811"/>
                        <a:pt x="2488" y="4950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37C68A00-0097-9C3F-DC4C-90C913C143A2}"/>
                    </a:ext>
                  </a:extLst>
                </p:cNvPr>
                <p:cNvSpPr/>
                <p:nvPr/>
              </p:nvSpPr>
              <p:spPr>
                <a:xfrm>
                  <a:off x="416912" y="655763"/>
                  <a:ext cx="54678" cy="23496"/>
                </a:xfrm>
                <a:custGeom>
                  <a:avLst/>
                  <a:gdLst>
                    <a:gd name="connsiteX0" fmla="*/ 0 w 54678"/>
                    <a:gd name="connsiteY0" fmla="*/ 20594 h 23496"/>
                    <a:gd name="connsiteX1" fmla="*/ 1175 w 54678"/>
                    <a:gd name="connsiteY1" fmla="*/ 23497 h 23496"/>
                    <a:gd name="connsiteX2" fmla="*/ 12027 w 54678"/>
                    <a:gd name="connsiteY2" fmla="*/ 19142 h 23496"/>
                    <a:gd name="connsiteX3" fmla="*/ 54674 w 54678"/>
                    <a:gd name="connsiteY3" fmla="*/ 65 h 23496"/>
                    <a:gd name="connsiteX4" fmla="*/ 10783 w 54678"/>
                    <a:gd name="connsiteY4" fmla="*/ 16101 h 23496"/>
                    <a:gd name="connsiteX5" fmla="*/ 0 w 54678"/>
                    <a:gd name="connsiteY5" fmla="*/ 20594 h 23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678" h="23496">
                      <a:moveTo>
                        <a:pt x="0" y="20594"/>
                      </a:moveTo>
                      <a:cubicBezTo>
                        <a:pt x="415" y="21561"/>
                        <a:pt x="760" y="22529"/>
                        <a:pt x="1175" y="23497"/>
                      </a:cubicBezTo>
                      <a:cubicBezTo>
                        <a:pt x="4631" y="22114"/>
                        <a:pt x="8294" y="20663"/>
                        <a:pt x="12027" y="19142"/>
                      </a:cubicBezTo>
                      <a:cubicBezTo>
                        <a:pt x="35942" y="9465"/>
                        <a:pt x="55019" y="895"/>
                        <a:pt x="54674" y="65"/>
                      </a:cubicBezTo>
                      <a:cubicBezTo>
                        <a:pt x="54328" y="-764"/>
                        <a:pt x="34698" y="6424"/>
                        <a:pt x="10783" y="16101"/>
                      </a:cubicBezTo>
                      <a:cubicBezTo>
                        <a:pt x="7050" y="17691"/>
                        <a:pt x="3456" y="19142"/>
                        <a:pt x="0" y="20594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1CF6BE63-5025-2E1E-B9AF-141CAB41A914}"/>
                    </a:ext>
                  </a:extLst>
                </p:cNvPr>
                <p:cNvSpPr/>
                <p:nvPr/>
              </p:nvSpPr>
              <p:spPr>
                <a:xfrm>
                  <a:off x="410622" y="640526"/>
                  <a:ext cx="54742" cy="3413"/>
                </a:xfrm>
                <a:custGeom>
                  <a:avLst/>
                  <a:gdLst>
                    <a:gd name="connsiteX0" fmla="*/ 9746 w 54742"/>
                    <a:gd name="connsiteY0" fmla="*/ 27 h 3413"/>
                    <a:gd name="connsiteX1" fmla="*/ 0 w 54742"/>
                    <a:gd name="connsiteY1" fmla="*/ 234 h 3413"/>
                    <a:gd name="connsiteX2" fmla="*/ 0 w 54742"/>
                    <a:gd name="connsiteY2" fmla="*/ 3414 h 3413"/>
                    <a:gd name="connsiteX3" fmla="*/ 9815 w 54742"/>
                    <a:gd name="connsiteY3" fmla="*/ 3275 h 3413"/>
                    <a:gd name="connsiteX4" fmla="*/ 54743 w 54742"/>
                    <a:gd name="connsiteY4" fmla="*/ 2653 h 3413"/>
                    <a:gd name="connsiteX5" fmla="*/ 41610 w 54742"/>
                    <a:gd name="connsiteY5" fmla="*/ 856 h 3413"/>
                    <a:gd name="connsiteX6" fmla="*/ 9746 w 54742"/>
                    <a:gd name="connsiteY6" fmla="*/ 27 h 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742" h="3413">
                      <a:moveTo>
                        <a:pt x="9746" y="27"/>
                      </a:moveTo>
                      <a:cubicBezTo>
                        <a:pt x="6359" y="96"/>
                        <a:pt x="3110" y="165"/>
                        <a:pt x="0" y="234"/>
                      </a:cubicBezTo>
                      <a:cubicBezTo>
                        <a:pt x="0" y="1271"/>
                        <a:pt x="0" y="2377"/>
                        <a:pt x="0" y="3414"/>
                      </a:cubicBezTo>
                      <a:cubicBezTo>
                        <a:pt x="3179" y="3345"/>
                        <a:pt x="6428" y="3275"/>
                        <a:pt x="9815" y="3275"/>
                      </a:cubicBezTo>
                      <a:cubicBezTo>
                        <a:pt x="34560" y="2930"/>
                        <a:pt x="54673" y="3621"/>
                        <a:pt x="54743" y="2653"/>
                      </a:cubicBezTo>
                      <a:cubicBezTo>
                        <a:pt x="54743" y="2239"/>
                        <a:pt x="49766" y="1478"/>
                        <a:pt x="41610" y="856"/>
                      </a:cubicBezTo>
                      <a:cubicBezTo>
                        <a:pt x="33454" y="303"/>
                        <a:pt x="22187" y="-111"/>
                        <a:pt x="9746" y="27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501CDF55-873E-4ADC-812D-D8CF4D6A0A13}"/>
                    </a:ext>
                  </a:extLst>
                </p:cNvPr>
                <p:cNvSpPr/>
                <p:nvPr/>
              </p:nvSpPr>
              <p:spPr>
                <a:xfrm>
                  <a:off x="421820" y="593206"/>
                  <a:ext cx="60555" cy="35228"/>
                </a:xfrm>
                <a:custGeom>
                  <a:avLst/>
                  <a:gdLst>
                    <a:gd name="connsiteX0" fmla="*/ 0 w 60555"/>
                    <a:gd name="connsiteY0" fmla="*/ 2696 h 35228"/>
                    <a:gd name="connsiteX1" fmla="*/ 16243 w 60555"/>
                    <a:gd name="connsiteY1" fmla="*/ 12027 h 35228"/>
                    <a:gd name="connsiteX2" fmla="*/ 60549 w 60555"/>
                    <a:gd name="connsiteY2" fmla="*/ 35182 h 35228"/>
                    <a:gd name="connsiteX3" fmla="*/ 17902 w 60555"/>
                    <a:gd name="connsiteY3" fmla="*/ 9124 h 35228"/>
                    <a:gd name="connsiteX4" fmla="*/ 1521 w 60555"/>
                    <a:gd name="connsiteY4" fmla="*/ 0 h 35228"/>
                    <a:gd name="connsiteX5" fmla="*/ 0 w 60555"/>
                    <a:gd name="connsiteY5" fmla="*/ 2696 h 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555" h="35228">
                      <a:moveTo>
                        <a:pt x="0" y="2696"/>
                      </a:moveTo>
                      <a:cubicBezTo>
                        <a:pt x="4977" y="5599"/>
                        <a:pt x="10437" y="8778"/>
                        <a:pt x="16243" y="12027"/>
                      </a:cubicBezTo>
                      <a:cubicBezTo>
                        <a:pt x="40228" y="25643"/>
                        <a:pt x="60065" y="36011"/>
                        <a:pt x="60549" y="35182"/>
                      </a:cubicBezTo>
                      <a:cubicBezTo>
                        <a:pt x="60963" y="34421"/>
                        <a:pt x="41886" y="22740"/>
                        <a:pt x="17902" y="9124"/>
                      </a:cubicBezTo>
                      <a:cubicBezTo>
                        <a:pt x="12096" y="5875"/>
                        <a:pt x="6566" y="2765"/>
                        <a:pt x="1521" y="0"/>
                      </a:cubicBezTo>
                      <a:cubicBezTo>
                        <a:pt x="968" y="899"/>
                        <a:pt x="484" y="1797"/>
                        <a:pt x="0" y="269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E9176486-1CEA-E0C5-FB81-C620FE9D5056}"/>
                    </a:ext>
                  </a:extLst>
                </p:cNvPr>
                <p:cNvSpPr/>
                <p:nvPr/>
              </p:nvSpPr>
              <p:spPr>
                <a:xfrm>
                  <a:off x="450850" y="560028"/>
                  <a:ext cx="43848" cy="52751"/>
                </a:xfrm>
                <a:custGeom>
                  <a:avLst/>
                  <a:gdLst>
                    <a:gd name="connsiteX0" fmla="*/ 12165 w 43848"/>
                    <a:gd name="connsiteY0" fmla="*/ 16243 h 52751"/>
                    <a:gd name="connsiteX1" fmla="*/ 34145 w 43848"/>
                    <a:gd name="connsiteY1" fmla="*/ 42370 h 52751"/>
                    <a:gd name="connsiteX2" fmla="*/ 43822 w 43848"/>
                    <a:gd name="connsiteY2" fmla="*/ 52738 h 52751"/>
                    <a:gd name="connsiteX3" fmla="*/ 35942 w 43848"/>
                    <a:gd name="connsiteY3" fmla="*/ 40919 h 52751"/>
                    <a:gd name="connsiteX4" fmla="*/ 14653 w 43848"/>
                    <a:gd name="connsiteY4" fmla="*/ 14100 h 52751"/>
                    <a:gd name="connsiteX5" fmla="*/ 2488 w 43848"/>
                    <a:gd name="connsiteY5" fmla="*/ 0 h 52751"/>
                    <a:gd name="connsiteX6" fmla="*/ 0 w 43848"/>
                    <a:gd name="connsiteY6" fmla="*/ 1659 h 52751"/>
                    <a:gd name="connsiteX7" fmla="*/ 12165 w 43848"/>
                    <a:gd name="connsiteY7" fmla="*/ 16243 h 52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48" h="52751">
                      <a:moveTo>
                        <a:pt x="12165" y="16243"/>
                      </a:moveTo>
                      <a:cubicBezTo>
                        <a:pt x="19146" y="24537"/>
                        <a:pt x="25851" y="32486"/>
                        <a:pt x="34145" y="42370"/>
                      </a:cubicBezTo>
                      <a:cubicBezTo>
                        <a:pt x="39813" y="49006"/>
                        <a:pt x="43476" y="53015"/>
                        <a:pt x="43822" y="52738"/>
                      </a:cubicBezTo>
                      <a:cubicBezTo>
                        <a:pt x="44167" y="52462"/>
                        <a:pt x="41195" y="47969"/>
                        <a:pt x="35942" y="40919"/>
                      </a:cubicBezTo>
                      <a:cubicBezTo>
                        <a:pt x="30689" y="33869"/>
                        <a:pt x="23224" y="24330"/>
                        <a:pt x="14653" y="14100"/>
                      </a:cubicBezTo>
                      <a:cubicBezTo>
                        <a:pt x="10437" y="9055"/>
                        <a:pt x="6290" y="4285"/>
                        <a:pt x="2488" y="0"/>
                      </a:cubicBezTo>
                      <a:cubicBezTo>
                        <a:pt x="1659" y="553"/>
                        <a:pt x="829" y="1106"/>
                        <a:pt x="0" y="1659"/>
                      </a:cubicBezTo>
                      <a:cubicBezTo>
                        <a:pt x="4216" y="6774"/>
                        <a:pt x="8156" y="11474"/>
                        <a:pt x="12165" y="1624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F01FF5D6-EAD0-8F9B-E6C9-BE05DAD600EF}"/>
                    </a:ext>
                  </a:extLst>
                </p:cNvPr>
                <p:cNvSpPr/>
                <p:nvPr/>
              </p:nvSpPr>
              <p:spPr>
                <a:xfrm>
                  <a:off x="486861" y="546204"/>
                  <a:ext cx="14348" cy="62279"/>
                </a:xfrm>
                <a:custGeom>
                  <a:avLst/>
                  <a:gdLst>
                    <a:gd name="connsiteX0" fmla="*/ 9815 w 14348"/>
                    <a:gd name="connsiteY0" fmla="*/ 49420 h 62279"/>
                    <a:gd name="connsiteX1" fmla="*/ 14239 w 14348"/>
                    <a:gd name="connsiteY1" fmla="*/ 62277 h 62279"/>
                    <a:gd name="connsiteX2" fmla="*/ 5875 w 14348"/>
                    <a:gd name="connsiteY2" fmla="*/ 16796 h 62279"/>
                    <a:gd name="connsiteX3" fmla="*/ 2972 w 14348"/>
                    <a:gd name="connsiteY3" fmla="*/ 0 h 62279"/>
                    <a:gd name="connsiteX4" fmla="*/ 0 w 14348"/>
                    <a:gd name="connsiteY4" fmla="*/ 484 h 62279"/>
                    <a:gd name="connsiteX5" fmla="*/ 2696 w 14348"/>
                    <a:gd name="connsiteY5" fmla="*/ 17349 h 62279"/>
                    <a:gd name="connsiteX6" fmla="*/ 9815 w 14348"/>
                    <a:gd name="connsiteY6" fmla="*/ 49420 h 6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8" h="62279">
                      <a:moveTo>
                        <a:pt x="9815" y="49420"/>
                      </a:moveTo>
                      <a:cubicBezTo>
                        <a:pt x="12027" y="57507"/>
                        <a:pt x="13824" y="62415"/>
                        <a:pt x="14239" y="62277"/>
                      </a:cubicBezTo>
                      <a:cubicBezTo>
                        <a:pt x="15137" y="62000"/>
                        <a:pt x="10368" y="41886"/>
                        <a:pt x="5875" y="16796"/>
                      </a:cubicBezTo>
                      <a:cubicBezTo>
                        <a:pt x="4769" y="10852"/>
                        <a:pt x="3871" y="5253"/>
                        <a:pt x="2972" y="0"/>
                      </a:cubicBezTo>
                      <a:cubicBezTo>
                        <a:pt x="1935" y="138"/>
                        <a:pt x="968" y="346"/>
                        <a:pt x="0" y="484"/>
                      </a:cubicBezTo>
                      <a:cubicBezTo>
                        <a:pt x="691" y="5737"/>
                        <a:pt x="1590" y="11405"/>
                        <a:pt x="2696" y="17349"/>
                      </a:cubicBezTo>
                      <a:cubicBezTo>
                        <a:pt x="4907" y="30067"/>
                        <a:pt x="7603" y="41333"/>
                        <a:pt x="9815" y="4942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CE6558F2-F07C-F2C1-68C1-355B6482E01E}"/>
                    </a:ext>
                  </a:extLst>
                </p:cNvPr>
                <p:cNvSpPr/>
                <p:nvPr/>
              </p:nvSpPr>
              <p:spPr>
                <a:xfrm>
                  <a:off x="519719" y="547932"/>
                  <a:ext cx="11309" cy="56264"/>
                </a:xfrm>
                <a:custGeom>
                  <a:avLst/>
                  <a:gdLst>
                    <a:gd name="connsiteX0" fmla="*/ 7508 w 11309"/>
                    <a:gd name="connsiteY0" fmla="*/ 18040 h 56264"/>
                    <a:gd name="connsiteX1" fmla="*/ 11310 w 11309"/>
                    <a:gd name="connsiteY1" fmla="*/ 691 h 56264"/>
                    <a:gd name="connsiteX2" fmla="*/ 8476 w 11309"/>
                    <a:gd name="connsiteY2" fmla="*/ 0 h 56264"/>
                    <a:gd name="connsiteX3" fmla="*/ 4260 w 11309"/>
                    <a:gd name="connsiteY3" fmla="*/ 17349 h 56264"/>
                    <a:gd name="connsiteX4" fmla="*/ 389 w 11309"/>
                    <a:gd name="connsiteY4" fmla="*/ 56263 h 56264"/>
                    <a:gd name="connsiteX5" fmla="*/ 7508 w 11309"/>
                    <a:gd name="connsiteY5" fmla="*/ 18040 h 5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09" h="56264">
                      <a:moveTo>
                        <a:pt x="7508" y="18040"/>
                      </a:moveTo>
                      <a:cubicBezTo>
                        <a:pt x="8752" y="11750"/>
                        <a:pt x="10066" y="5875"/>
                        <a:pt x="11310" y="691"/>
                      </a:cubicBezTo>
                      <a:cubicBezTo>
                        <a:pt x="10342" y="484"/>
                        <a:pt x="9444" y="207"/>
                        <a:pt x="8476" y="0"/>
                      </a:cubicBezTo>
                      <a:cubicBezTo>
                        <a:pt x="7024" y="5184"/>
                        <a:pt x="5573" y="11059"/>
                        <a:pt x="4260" y="17349"/>
                      </a:cubicBezTo>
                      <a:cubicBezTo>
                        <a:pt x="-95" y="38569"/>
                        <a:pt x="-510" y="56194"/>
                        <a:pt x="389" y="56263"/>
                      </a:cubicBezTo>
                      <a:cubicBezTo>
                        <a:pt x="1357" y="56401"/>
                        <a:pt x="3223" y="39052"/>
                        <a:pt x="7508" y="18040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FB71A82D-0E61-5282-6B96-45F871D696BF}"/>
                    </a:ext>
                  </a:extLst>
                </p:cNvPr>
                <p:cNvSpPr/>
                <p:nvPr/>
              </p:nvSpPr>
              <p:spPr>
                <a:xfrm>
                  <a:off x="519185" y="562793"/>
                  <a:ext cx="45850" cy="58351"/>
                </a:xfrm>
                <a:custGeom>
                  <a:avLst/>
                  <a:gdLst>
                    <a:gd name="connsiteX0" fmla="*/ 10185 w 45850"/>
                    <a:gd name="connsiteY0" fmla="*/ 48522 h 58351"/>
                    <a:gd name="connsiteX1" fmla="*/ 31750 w 45850"/>
                    <a:gd name="connsiteY1" fmla="*/ 22118 h 58351"/>
                    <a:gd name="connsiteX2" fmla="*/ 45851 w 45850"/>
                    <a:gd name="connsiteY2" fmla="*/ 1590 h 58351"/>
                    <a:gd name="connsiteX3" fmla="*/ 43570 w 45850"/>
                    <a:gd name="connsiteY3" fmla="*/ 0 h 58351"/>
                    <a:gd name="connsiteX4" fmla="*/ 29124 w 45850"/>
                    <a:gd name="connsiteY4" fmla="*/ 20183 h 58351"/>
                    <a:gd name="connsiteX5" fmla="*/ 24 w 45850"/>
                    <a:gd name="connsiteY5" fmla="*/ 58337 h 58351"/>
                    <a:gd name="connsiteX6" fmla="*/ 10185 w 45850"/>
                    <a:gd name="connsiteY6" fmla="*/ 48522 h 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850" h="58351">
                      <a:moveTo>
                        <a:pt x="10185" y="48522"/>
                      </a:moveTo>
                      <a:cubicBezTo>
                        <a:pt x="16060" y="42094"/>
                        <a:pt x="23871" y="32832"/>
                        <a:pt x="31750" y="22118"/>
                      </a:cubicBezTo>
                      <a:cubicBezTo>
                        <a:pt x="37211" y="14792"/>
                        <a:pt x="41980" y="7741"/>
                        <a:pt x="45851" y="1590"/>
                      </a:cubicBezTo>
                      <a:cubicBezTo>
                        <a:pt x="45090" y="1037"/>
                        <a:pt x="44330" y="553"/>
                        <a:pt x="43570" y="0"/>
                      </a:cubicBezTo>
                      <a:cubicBezTo>
                        <a:pt x="39422" y="5944"/>
                        <a:pt x="34584" y="12925"/>
                        <a:pt x="29124" y="20183"/>
                      </a:cubicBezTo>
                      <a:cubicBezTo>
                        <a:pt x="13434" y="41472"/>
                        <a:pt x="-667" y="57715"/>
                        <a:pt x="24" y="58337"/>
                      </a:cubicBezTo>
                      <a:cubicBezTo>
                        <a:pt x="370" y="58613"/>
                        <a:pt x="4310" y="54950"/>
                        <a:pt x="10185" y="48522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4FBBA906-4565-02B4-4FD5-A6614ACF648F}"/>
                    </a:ext>
                  </a:extLst>
                </p:cNvPr>
                <p:cNvSpPr/>
                <p:nvPr/>
              </p:nvSpPr>
              <p:spPr>
                <a:xfrm>
                  <a:off x="517060" y="587261"/>
                  <a:ext cx="70438" cy="42196"/>
                </a:xfrm>
                <a:custGeom>
                  <a:avLst/>
                  <a:gdLst>
                    <a:gd name="connsiteX0" fmla="*/ 14452 w 70438"/>
                    <a:gd name="connsiteY0" fmla="*/ 35873 h 42196"/>
                    <a:gd name="connsiteX1" fmla="*/ 47698 w 70438"/>
                    <a:gd name="connsiteY1" fmla="*/ 17349 h 42196"/>
                    <a:gd name="connsiteX2" fmla="*/ 70439 w 70438"/>
                    <a:gd name="connsiteY2" fmla="*/ 2419 h 42196"/>
                    <a:gd name="connsiteX3" fmla="*/ 69678 w 70438"/>
                    <a:gd name="connsiteY3" fmla="*/ 968 h 42196"/>
                    <a:gd name="connsiteX4" fmla="*/ 69056 w 70438"/>
                    <a:gd name="connsiteY4" fmla="*/ 0 h 42196"/>
                    <a:gd name="connsiteX5" fmla="*/ 46040 w 70438"/>
                    <a:gd name="connsiteY5" fmla="*/ 14584 h 42196"/>
                    <a:gd name="connsiteX6" fmla="*/ 13415 w 70438"/>
                    <a:gd name="connsiteY6" fmla="*/ 33869 h 42196"/>
                    <a:gd name="connsiteX7" fmla="*/ 6 w 70438"/>
                    <a:gd name="connsiteY7" fmla="*/ 42163 h 42196"/>
                    <a:gd name="connsiteX8" fmla="*/ 14452 w 70438"/>
                    <a:gd name="connsiteY8" fmla="*/ 35873 h 4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8" h="42196">
                      <a:moveTo>
                        <a:pt x="14452" y="35873"/>
                      </a:moveTo>
                      <a:cubicBezTo>
                        <a:pt x="23161" y="31518"/>
                        <a:pt x="35050" y="25090"/>
                        <a:pt x="47698" y="17349"/>
                      </a:cubicBezTo>
                      <a:cubicBezTo>
                        <a:pt x="56131" y="12165"/>
                        <a:pt x="63872" y="7050"/>
                        <a:pt x="70439" y="2419"/>
                      </a:cubicBezTo>
                      <a:cubicBezTo>
                        <a:pt x="70162" y="1935"/>
                        <a:pt x="69955" y="1452"/>
                        <a:pt x="69678" y="968"/>
                      </a:cubicBezTo>
                      <a:cubicBezTo>
                        <a:pt x="69471" y="622"/>
                        <a:pt x="69264" y="276"/>
                        <a:pt x="69056" y="0"/>
                      </a:cubicBezTo>
                      <a:cubicBezTo>
                        <a:pt x="62352" y="4355"/>
                        <a:pt x="54541" y="9331"/>
                        <a:pt x="46040" y="14584"/>
                      </a:cubicBezTo>
                      <a:cubicBezTo>
                        <a:pt x="33391" y="22326"/>
                        <a:pt x="21848" y="29030"/>
                        <a:pt x="13415" y="33869"/>
                      </a:cubicBezTo>
                      <a:cubicBezTo>
                        <a:pt x="4983" y="38707"/>
                        <a:pt x="-201" y="41748"/>
                        <a:pt x="6" y="42163"/>
                      </a:cubicBezTo>
                      <a:cubicBezTo>
                        <a:pt x="144" y="42508"/>
                        <a:pt x="5674" y="40158"/>
                        <a:pt x="14452" y="3587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3CA5AAA2-6026-9455-50EE-29823E5DA9DB}"/>
                    </a:ext>
                  </a:extLst>
                </p:cNvPr>
                <p:cNvSpPr/>
                <p:nvPr/>
              </p:nvSpPr>
              <p:spPr>
                <a:xfrm>
                  <a:off x="528748" y="619471"/>
                  <a:ext cx="69326" cy="8333"/>
                </a:xfrm>
                <a:custGeom>
                  <a:avLst/>
                  <a:gdLst>
                    <a:gd name="connsiteX0" fmla="*/ 15967 w 69326"/>
                    <a:gd name="connsiteY0" fmla="*/ 8156 h 8333"/>
                    <a:gd name="connsiteX1" fmla="*/ 54328 w 69326"/>
                    <a:gd name="connsiteY1" fmla="*/ 5115 h 8333"/>
                    <a:gd name="connsiteX2" fmla="*/ 69327 w 69326"/>
                    <a:gd name="connsiteY2" fmla="*/ 3110 h 8333"/>
                    <a:gd name="connsiteX3" fmla="*/ 68912 w 69326"/>
                    <a:gd name="connsiteY3" fmla="*/ 0 h 8333"/>
                    <a:gd name="connsiteX4" fmla="*/ 53982 w 69326"/>
                    <a:gd name="connsiteY4" fmla="*/ 1866 h 8333"/>
                    <a:gd name="connsiteX5" fmla="*/ 15828 w 69326"/>
                    <a:gd name="connsiteY5" fmla="*/ 5875 h 8333"/>
                    <a:gd name="connsiteX6" fmla="*/ 0 w 69326"/>
                    <a:gd name="connsiteY6" fmla="*/ 7949 h 8333"/>
                    <a:gd name="connsiteX7" fmla="*/ 15967 w 69326"/>
                    <a:gd name="connsiteY7" fmla="*/ 8156 h 8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26" h="8333">
                      <a:moveTo>
                        <a:pt x="15967" y="8156"/>
                      </a:moveTo>
                      <a:cubicBezTo>
                        <a:pt x="25782" y="7811"/>
                        <a:pt x="39398" y="6843"/>
                        <a:pt x="54328" y="5115"/>
                      </a:cubicBezTo>
                      <a:cubicBezTo>
                        <a:pt x="59581" y="4493"/>
                        <a:pt x="64558" y="3802"/>
                        <a:pt x="69327" y="3110"/>
                      </a:cubicBezTo>
                      <a:cubicBezTo>
                        <a:pt x="69189" y="2074"/>
                        <a:pt x="69050" y="1037"/>
                        <a:pt x="68912" y="0"/>
                      </a:cubicBezTo>
                      <a:cubicBezTo>
                        <a:pt x="64143" y="622"/>
                        <a:pt x="59166" y="1244"/>
                        <a:pt x="53982" y="1866"/>
                      </a:cubicBezTo>
                      <a:cubicBezTo>
                        <a:pt x="39122" y="3663"/>
                        <a:pt x="25643" y="4907"/>
                        <a:pt x="15828" y="5875"/>
                      </a:cubicBezTo>
                      <a:cubicBezTo>
                        <a:pt x="6082" y="6843"/>
                        <a:pt x="0" y="7465"/>
                        <a:pt x="0" y="7949"/>
                      </a:cubicBezTo>
                      <a:cubicBezTo>
                        <a:pt x="0" y="8294"/>
                        <a:pt x="6082" y="8502"/>
                        <a:pt x="15967" y="8156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320C998E-59B8-A053-AC8C-25AA6781CBA5}"/>
                    </a:ext>
                  </a:extLst>
                </p:cNvPr>
                <p:cNvSpPr/>
                <p:nvPr/>
              </p:nvSpPr>
              <p:spPr>
                <a:xfrm>
                  <a:off x="536281" y="648060"/>
                  <a:ext cx="60411" cy="10394"/>
                </a:xfrm>
                <a:custGeom>
                  <a:avLst/>
                  <a:gdLst>
                    <a:gd name="connsiteX0" fmla="*/ 50803 w 60411"/>
                    <a:gd name="connsiteY0" fmla="*/ 9358 h 10394"/>
                    <a:gd name="connsiteX1" fmla="*/ 59720 w 60411"/>
                    <a:gd name="connsiteY1" fmla="*/ 10395 h 10394"/>
                    <a:gd name="connsiteX2" fmla="*/ 60411 w 60411"/>
                    <a:gd name="connsiteY2" fmla="*/ 7215 h 10394"/>
                    <a:gd name="connsiteX3" fmla="*/ 51218 w 60411"/>
                    <a:gd name="connsiteY3" fmla="*/ 6109 h 10394"/>
                    <a:gd name="connsiteX4" fmla="*/ 15069 w 60411"/>
                    <a:gd name="connsiteY4" fmla="*/ 1478 h 10394"/>
                    <a:gd name="connsiteX5" fmla="*/ 1 w 60411"/>
                    <a:gd name="connsiteY5" fmla="*/ 165 h 10394"/>
                    <a:gd name="connsiteX6" fmla="*/ 14723 w 60411"/>
                    <a:gd name="connsiteY6" fmla="*/ 3759 h 10394"/>
                    <a:gd name="connsiteX7" fmla="*/ 50803 w 60411"/>
                    <a:gd name="connsiteY7" fmla="*/ 9358 h 1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411" h="10394">
                      <a:moveTo>
                        <a:pt x="50803" y="9358"/>
                      </a:moveTo>
                      <a:cubicBezTo>
                        <a:pt x="53845" y="9704"/>
                        <a:pt x="56817" y="10049"/>
                        <a:pt x="59720" y="10395"/>
                      </a:cubicBezTo>
                      <a:cubicBezTo>
                        <a:pt x="59996" y="9358"/>
                        <a:pt x="60204" y="8252"/>
                        <a:pt x="60411" y="7215"/>
                      </a:cubicBezTo>
                      <a:cubicBezTo>
                        <a:pt x="57370" y="6870"/>
                        <a:pt x="54329" y="6455"/>
                        <a:pt x="51218" y="6109"/>
                      </a:cubicBezTo>
                      <a:cubicBezTo>
                        <a:pt x="39537" y="4589"/>
                        <a:pt x="28478" y="3206"/>
                        <a:pt x="15069" y="1478"/>
                      </a:cubicBezTo>
                      <a:cubicBezTo>
                        <a:pt x="5807" y="303"/>
                        <a:pt x="70" y="-319"/>
                        <a:pt x="1" y="165"/>
                      </a:cubicBezTo>
                      <a:cubicBezTo>
                        <a:pt x="-69" y="580"/>
                        <a:pt x="5530" y="2031"/>
                        <a:pt x="14723" y="3759"/>
                      </a:cubicBezTo>
                      <a:cubicBezTo>
                        <a:pt x="23847" y="5487"/>
                        <a:pt x="36634" y="7561"/>
                        <a:pt x="50803" y="935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8F500A00-FFE6-C080-1A85-77A7BA5E18D9}"/>
                    </a:ext>
                  </a:extLst>
                </p:cNvPr>
                <p:cNvSpPr/>
                <p:nvPr/>
              </p:nvSpPr>
              <p:spPr>
                <a:xfrm>
                  <a:off x="525562" y="663320"/>
                  <a:ext cx="55094" cy="33011"/>
                </a:xfrm>
                <a:custGeom>
                  <a:avLst/>
                  <a:gdLst>
                    <a:gd name="connsiteX0" fmla="*/ 43206 w 55094"/>
                    <a:gd name="connsiteY0" fmla="*/ 25893 h 33011"/>
                    <a:gd name="connsiteX1" fmla="*/ 53297 w 55094"/>
                    <a:gd name="connsiteY1" fmla="*/ 33012 h 33011"/>
                    <a:gd name="connsiteX2" fmla="*/ 54611 w 55094"/>
                    <a:gd name="connsiteY2" fmla="*/ 31215 h 33011"/>
                    <a:gd name="connsiteX3" fmla="*/ 55094 w 55094"/>
                    <a:gd name="connsiteY3" fmla="*/ 30454 h 33011"/>
                    <a:gd name="connsiteX4" fmla="*/ 45003 w 55094"/>
                    <a:gd name="connsiteY4" fmla="*/ 23197 h 33011"/>
                    <a:gd name="connsiteX5" fmla="*/ 13899 w 55094"/>
                    <a:gd name="connsiteY5" fmla="*/ 5364 h 33011"/>
                    <a:gd name="connsiteX6" fmla="*/ 6 w 55094"/>
                    <a:gd name="connsiteY6" fmla="*/ 42 h 33011"/>
                    <a:gd name="connsiteX7" fmla="*/ 43206 w 55094"/>
                    <a:gd name="connsiteY7" fmla="*/ 25893 h 33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94" h="33011">
                      <a:moveTo>
                        <a:pt x="43206" y="25893"/>
                      </a:moveTo>
                      <a:cubicBezTo>
                        <a:pt x="46731" y="28312"/>
                        <a:pt x="50118" y="30662"/>
                        <a:pt x="53297" y="33012"/>
                      </a:cubicBezTo>
                      <a:cubicBezTo>
                        <a:pt x="53712" y="32390"/>
                        <a:pt x="54196" y="31837"/>
                        <a:pt x="54611" y="31215"/>
                      </a:cubicBezTo>
                      <a:cubicBezTo>
                        <a:pt x="54749" y="30938"/>
                        <a:pt x="54956" y="30731"/>
                        <a:pt x="55094" y="30454"/>
                      </a:cubicBezTo>
                      <a:cubicBezTo>
                        <a:pt x="51915" y="28035"/>
                        <a:pt x="48597" y="25616"/>
                        <a:pt x="45003" y="23197"/>
                      </a:cubicBezTo>
                      <a:cubicBezTo>
                        <a:pt x="33391" y="15317"/>
                        <a:pt x="22193" y="9235"/>
                        <a:pt x="13899" y="5364"/>
                      </a:cubicBezTo>
                      <a:cubicBezTo>
                        <a:pt x="5536" y="1493"/>
                        <a:pt x="213" y="-304"/>
                        <a:pt x="6" y="42"/>
                      </a:cubicBezTo>
                      <a:cubicBezTo>
                        <a:pt x="-409" y="1010"/>
                        <a:pt x="20258" y="10271"/>
                        <a:pt x="43206" y="25893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F10A75F8-4921-6D22-BEC5-831202EE82CF}"/>
                    </a:ext>
                  </a:extLst>
                </p:cNvPr>
                <p:cNvSpPr/>
                <p:nvPr/>
              </p:nvSpPr>
              <p:spPr>
                <a:xfrm>
                  <a:off x="494684" y="656035"/>
                  <a:ext cx="14157" cy="76170"/>
                </a:xfrm>
                <a:custGeom>
                  <a:avLst/>
                  <a:gdLst>
                    <a:gd name="connsiteX0" fmla="*/ 12015 w 14157"/>
                    <a:gd name="connsiteY0" fmla="*/ 63798 h 76170"/>
                    <a:gd name="connsiteX1" fmla="*/ 4066 w 14157"/>
                    <a:gd name="connsiteY1" fmla="*/ 18594 h 76170"/>
                    <a:gd name="connsiteX2" fmla="*/ 126 w 14157"/>
                    <a:gd name="connsiteY2" fmla="*/ 0 h 76170"/>
                    <a:gd name="connsiteX3" fmla="*/ 1785 w 14157"/>
                    <a:gd name="connsiteY3" fmla="*/ 19008 h 76170"/>
                    <a:gd name="connsiteX4" fmla="*/ 8766 w 14157"/>
                    <a:gd name="connsiteY4" fmla="*/ 64420 h 76170"/>
                    <a:gd name="connsiteX5" fmla="*/ 10909 w 14157"/>
                    <a:gd name="connsiteY5" fmla="*/ 76170 h 76170"/>
                    <a:gd name="connsiteX6" fmla="*/ 14157 w 14157"/>
                    <a:gd name="connsiteY6" fmla="*/ 76032 h 76170"/>
                    <a:gd name="connsiteX7" fmla="*/ 12015 w 14157"/>
                    <a:gd name="connsiteY7" fmla="*/ 63798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57" h="76170">
                      <a:moveTo>
                        <a:pt x="12015" y="63798"/>
                      </a:moveTo>
                      <a:cubicBezTo>
                        <a:pt x="9319" y="48315"/>
                        <a:pt x="6762" y="34007"/>
                        <a:pt x="4066" y="18594"/>
                      </a:cubicBezTo>
                      <a:cubicBezTo>
                        <a:pt x="1992" y="7051"/>
                        <a:pt x="541" y="-69"/>
                        <a:pt x="126" y="0"/>
                      </a:cubicBezTo>
                      <a:cubicBezTo>
                        <a:pt x="-289" y="70"/>
                        <a:pt x="333" y="7327"/>
                        <a:pt x="1785" y="19008"/>
                      </a:cubicBezTo>
                      <a:cubicBezTo>
                        <a:pt x="3306" y="30690"/>
                        <a:pt x="5656" y="46725"/>
                        <a:pt x="8766" y="64420"/>
                      </a:cubicBezTo>
                      <a:cubicBezTo>
                        <a:pt x="9457" y="68429"/>
                        <a:pt x="10218" y="72369"/>
                        <a:pt x="10909" y="76170"/>
                      </a:cubicBezTo>
                      <a:cubicBezTo>
                        <a:pt x="12015" y="76170"/>
                        <a:pt x="13051" y="76101"/>
                        <a:pt x="14157" y="76032"/>
                      </a:cubicBezTo>
                      <a:cubicBezTo>
                        <a:pt x="13466" y="72023"/>
                        <a:pt x="12775" y="67945"/>
                        <a:pt x="12015" y="63798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1139EBD4-D0B4-90B4-24BE-237C6E9936F5}"/>
                    </a:ext>
                  </a:extLst>
                </p:cNvPr>
                <p:cNvSpPr/>
                <p:nvPr/>
              </p:nvSpPr>
              <p:spPr>
                <a:xfrm>
                  <a:off x="507573" y="662452"/>
                  <a:ext cx="41910" cy="60352"/>
                </a:xfrm>
                <a:custGeom>
                  <a:avLst/>
                  <a:gdLst>
                    <a:gd name="connsiteX0" fmla="*/ 32787 w 41910"/>
                    <a:gd name="connsiteY0" fmla="*/ 44455 h 60352"/>
                    <a:gd name="connsiteX1" fmla="*/ 10461 w 41910"/>
                    <a:gd name="connsiteY1" fmla="*/ 12384 h 60352"/>
                    <a:gd name="connsiteX2" fmla="*/ 24 w 41910"/>
                    <a:gd name="connsiteY2" fmla="*/ 12 h 60352"/>
                    <a:gd name="connsiteX3" fmla="*/ 8595 w 41910"/>
                    <a:gd name="connsiteY3" fmla="*/ 13766 h 60352"/>
                    <a:gd name="connsiteX4" fmla="*/ 30091 w 41910"/>
                    <a:gd name="connsiteY4" fmla="*/ 46252 h 60352"/>
                    <a:gd name="connsiteX5" fmla="*/ 39077 w 41910"/>
                    <a:gd name="connsiteY5" fmla="*/ 60353 h 60352"/>
                    <a:gd name="connsiteX6" fmla="*/ 41911 w 41910"/>
                    <a:gd name="connsiteY6" fmla="*/ 58970 h 60352"/>
                    <a:gd name="connsiteX7" fmla="*/ 32787 w 41910"/>
                    <a:gd name="connsiteY7" fmla="*/ 44455 h 6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910" h="60352">
                      <a:moveTo>
                        <a:pt x="32787" y="44455"/>
                      </a:moveTo>
                      <a:cubicBezTo>
                        <a:pt x="24492" y="31668"/>
                        <a:pt x="16475" y="20333"/>
                        <a:pt x="10461" y="12384"/>
                      </a:cubicBezTo>
                      <a:cubicBezTo>
                        <a:pt x="4379" y="4435"/>
                        <a:pt x="370" y="-265"/>
                        <a:pt x="24" y="12"/>
                      </a:cubicBezTo>
                      <a:cubicBezTo>
                        <a:pt x="-321" y="288"/>
                        <a:pt x="3065" y="5472"/>
                        <a:pt x="8595" y="13766"/>
                      </a:cubicBezTo>
                      <a:cubicBezTo>
                        <a:pt x="14125" y="22061"/>
                        <a:pt x="21797" y="33465"/>
                        <a:pt x="30091" y="46252"/>
                      </a:cubicBezTo>
                      <a:cubicBezTo>
                        <a:pt x="33271" y="51160"/>
                        <a:pt x="36312" y="55929"/>
                        <a:pt x="39077" y="60353"/>
                      </a:cubicBezTo>
                      <a:cubicBezTo>
                        <a:pt x="40044" y="59938"/>
                        <a:pt x="40943" y="59454"/>
                        <a:pt x="41911" y="58970"/>
                      </a:cubicBezTo>
                      <a:cubicBezTo>
                        <a:pt x="39077" y="54339"/>
                        <a:pt x="36035" y="49432"/>
                        <a:pt x="32787" y="44455"/>
                      </a:cubicBezTo>
                      <a:close/>
                    </a:path>
                  </a:pathLst>
                </a:custGeom>
                <a:solidFill>
                  <a:srgbClr val="261342"/>
                </a:solidFill>
                <a:ln w="69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BCC46D63-7D26-0C14-D150-78D15EAC0B33}"/>
                  </a:ext>
                </a:extLst>
              </p:cNvPr>
              <p:cNvSpPr/>
              <p:nvPr/>
            </p:nvSpPr>
            <p:spPr>
              <a:xfrm>
                <a:off x="445151" y="579532"/>
                <a:ext cx="119160" cy="118388"/>
              </a:xfrm>
              <a:custGeom>
                <a:avLst/>
                <a:gdLst>
                  <a:gd name="connsiteX0" fmla="*/ 6805 w 119160"/>
                  <a:gd name="connsiteY0" fmla="*/ 32682 h 118388"/>
                  <a:gd name="connsiteX1" fmla="*/ 32587 w 119160"/>
                  <a:gd name="connsiteY1" fmla="*/ 112653 h 118388"/>
                  <a:gd name="connsiteX2" fmla="*/ 107374 w 119160"/>
                  <a:gd name="connsiteY2" fmla="*/ 94544 h 118388"/>
                  <a:gd name="connsiteX3" fmla="*/ 111521 w 119160"/>
                  <a:gd name="connsiteY3" fmla="*/ 27221 h 118388"/>
                  <a:gd name="connsiteX4" fmla="*/ 54981 w 119160"/>
                  <a:gd name="connsiteY4" fmla="*/ 126 h 118388"/>
                  <a:gd name="connsiteX5" fmla="*/ 6805 w 119160"/>
                  <a:gd name="connsiteY5" fmla="*/ 32682 h 1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60" h="118388">
                    <a:moveTo>
                      <a:pt x="6805" y="32682"/>
                    </a:moveTo>
                    <a:cubicBezTo>
                      <a:pt x="-6811" y="60122"/>
                      <a:pt x="-867" y="97170"/>
                      <a:pt x="32587" y="112653"/>
                    </a:cubicBezTo>
                    <a:cubicBezTo>
                      <a:pt x="57884" y="124334"/>
                      <a:pt x="91131" y="118113"/>
                      <a:pt x="107374" y="94544"/>
                    </a:cubicBezTo>
                    <a:cubicBezTo>
                      <a:pt x="120783" y="75121"/>
                      <a:pt x="123548" y="47542"/>
                      <a:pt x="111521" y="27221"/>
                    </a:cubicBezTo>
                    <a:cubicBezTo>
                      <a:pt x="99978" y="7729"/>
                      <a:pt x="76892" y="-1187"/>
                      <a:pt x="54981" y="126"/>
                    </a:cubicBezTo>
                    <a:cubicBezTo>
                      <a:pt x="32310" y="1509"/>
                      <a:pt x="15514" y="15125"/>
                      <a:pt x="6805" y="32682"/>
                    </a:cubicBezTo>
                    <a:close/>
                  </a:path>
                </a:pathLst>
              </a:custGeom>
              <a:solidFill>
                <a:srgbClr val="FEFFFD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E0405152-F0E6-91F2-1CA1-EC6783852572}"/>
                  </a:ext>
                </a:extLst>
              </p:cNvPr>
              <p:cNvSpPr/>
              <p:nvPr/>
            </p:nvSpPr>
            <p:spPr>
              <a:xfrm>
                <a:off x="475736" y="609874"/>
                <a:ext cx="58070" cy="57646"/>
              </a:xfrm>
              <a:custGeom>
                <a:avLst/>
                <a:gdLst>
                  <a:gd name="connsiteX0" fmla="*/ 3314 w 58070"/>
                  <a:gd name="connsiteY0" fmla="*/ 15956 h 57646"/>
                  <a:gd name="connsiteX1" fmla="*/ 15894 w 58070"/>
                  <a:gd name="connsiteY1" fmla="*/ 54870 h 57646"/>
                  <a:gd name="connsiteX2" fmla="*/ 52320 w 58070"/>
                  <a:gd name="connsiteY2" fmla="*/ 46023 h 57646"/>
                  <a:gd name="connsiteX3" fmla="*/ 54324 w 58070"/>
                  <a:gd name="connsiteY3" fmla="*/ 13260 h 57646"/>
                  <a:gd name="connsiteX4" fmla="*/ 26815 w 58070"/>
                  <a:gd name="connsiteY4" fmla="*/ 58 h 57646"/>
                  <a:gd name="connsiteX5" fmla="*/ 3314 w 58070"/>
                  <a:gd name="connsiteY5" fmla="*/ 15956 h 5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70" h="57646">
                    <a:moveTo>
                      <a:pt x="3314" y="15956"/>
                    </a:moveTo>
                    <a:cubicBezTo>
                      <a:pt x="-3321" y="29296"/>
                      <a:pt x="-418" y="47336"/>
                      <a:pt x="15894" y="54870"/>
                    </a:cubicBezTo>
                    <a:cubicBezTo>
                      <a:pt x="28197" y="60538"/>
                      <a:pt x="44440" y="57497"/>
                      <a:pt x="52320" y="46023"/>
                    </a:cubicBezTo>
                    <a:cubicBezTo>
                      <a:pt x="58886" y="36553"/>
                      <a:pt x="60200" y="23144"/>
                      <a:pt x="54324" y="13260"/>
                    </a:cubicBezTo>
                    <a:cubicBezTo>
                      <a:pt x="48726" y="3791"/>
                      <a:pt x="37459" y="-564"/>
                      <a:pt x="26815" y="58"/>
                    </a:cubicBezTo>
                    <a:cubicBezTo>
                      <a:pt x="15756" y="749"/>
                      <a:pt x="7600" y="7385"/>
                      <a:pt x="3314" y="15956"/>
                    </a:cubicBezTo>
                    <a:close/>
                  </a:path>
                </a:pathLst>
              </a:custGeom>
              <a:solidFill>
                <a:srgbClr val="D98918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FD5CB807-B55D-2F00-BBB9-2C9D5D115501}"/>
                  </a:ext>
                </a:extLst>
              </p:cNvPr>
              <p:cNvSpPr/>
              <p:nvPr/>
            </p:nvSpPr>
            <p:spPr>
              <a:xfrm>
                <a:off x="516736" y="761555"/>
                <a:ext cx="17594" cy="24312"/>
              </a:xfrm>
              <a:custGeom>
                <a:avLst/>
                <a:gdLst>
                  <a:gd name="connsiteX0" fmla="*/ 261 w 17594"/>
                  <a:gd name="connsiteY0" fmla="*/ 13642 h 24312"/>
                  <a:gd name="connsiteX1" fmla="*/ 6689 w 17594"/>
                  <a:gd name="connsiteY1" fmla="*/ 95 h 24312"/>
                  <a:gd name="connsiteX2" fmla="*/ 17334 w 17594"/>
                  <a:gd name="connsiteY2" fmla="*/ 10670 h 24312"/>
                  <a:gd name="connsiteX3" fmla="*/ 10906 w 17594"/>
                  <a:gd name="connsiteY3" fmla="*/ 24218 h 24312"/>
                  <a:gd name="connsiteX4" fmla="*/ 261 w 17594"/>
                  <a:gd name="connsiteY4" fmla="*/ 13642 h 2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4" h="24312">
                    <a:moveTo>
                      <a:pt x="261" y="13642"/>
                    </a:moveTo>
                    <a:cubicBezTo>
                      <a:pt x="-914" y="7007"/>
                      <a:pt x="1989" y="924"/>
                      <a:pt x="6689" y="95"/>
                    </a:cubicBezTo>
                    <a:cubicBezTo>
                      <a:pt x="11389" y="-735"/>
                      <a:pt x="16159" y="3966"/>
                      <a:pt x="17334" y="10670"/>
                    </a:cubicBezTo>
                    <a:cubicBezTo>
                      <a:pt x="18509" y="17306"/>
                      <a:pt x="15606" y="23388"/>
                      <a:pt x="10906" y="24218"/>
                    </a:cubicBezTo>
                    <a:cubicBezTo>
                      <a:pt x="6205" y="25047"/>
                      <a:pt x="1436" y="20347"/>
                      <a:pt x="261" y="13642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152A7277-CB00-1758-F39C-1BFBD923C1CA}"/>
                  </a:ext>
                </a:extLst>
              </p:cNvPr>
              <p:cNvSpPr/>
              <p:nvPr/>
            </p:nvSpPr>
            <p:spPr>
              <a:xfrm>
                <a:off x="592479" y="723543"/>
                <a:ext cx="18586" cy="23474"/>
              </a:xfrm>
              <a:custGeom>
                <a:avLst/>
                <a:gdLst>
                  <a:gd name="connsiteX0" fmla="*/ 1379 w 18586"/>
                  <a:gd name="connsiteY0" fmla="*/ 15159 h 23474"/>
                  <a:gd name="connsiteX1" fmla="*/ 4421 w 18586"/>
                  <a:gd name="connsiteY1" fmla="*/ 506 h 23474"/>
                  <a:gd name="connsiteX2" fmla="*/ 17208 w 18586"/>
                  <a:gd name="connsiteY2" fmla="*/ 8316 h 23474"/>
                  <a:gd name="connsiteX3" fmla="*/ 14166 w 18586"/>
                  <a:gd name="connsiteY3" fmla="*/ 22969 h 23474"/>
                  <a:gd name="connsiteX4" fmla="*/ 1379 w 18586"/>
                  <a:gd name="connsiteY4" fmla="*/ 15159 h 2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86" h="23474">
                    <a:moveTo>
                      <a:pt x="1379" y="15159"/>
                    </a:moveTo>
                    <a:cubicBezTo>
                      <a:pt x="-1316" y="8938"/>
                      <a:pt x="66" y="2372"/>
                      <a:pt x="4421" y="506"/>
                    </a:cubicBezTo>
                    <a:cubicBezTo>
                      <a:pt x="8775" y="-1361"/>
                      <a:pt x="14512" y="2095"/>
                      <a:pt x="17208" y="8316"/>
                    </a:cubicBezTo>
                    <a:cubicBezTo>
                      <a:pt x="19903" y="14537"/>
                      <a:pt x="18521" y="21103"/>
                      <a:pt x="14166" y="22969"/>
                    </a:cubicBezTo>
                    <a:cubicBezTo>
                      <a:pt x="9743" y="24836"/>
                      <a:pt x="4006" y="21380"/>
                      <a:pt x="1379" y="15159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BED52161-8F64-E2EB-6312-3B52662A98D6}"/>
                  </a:ext>
                </a:extLst>
              </p:cNvPr>
              <p:cNvSpPr/>
              <p:nvPr/>
            </p:nvSpPr>
            <p:spPr>
              <a:xfrm>
                <a:off x="625163" y="641064"/>
                <a:ext cx="22891" cy="19366"/>
              </a:xfrm>
              <a:custGeom>
                <a:avLst/>
                <a:gdLst>
                  <a:gd name="connsiteX0" fmla="*/ 7126 w 22891"/>
                  <a:gd name="connsiteY0" fmla="*/ 17183 h 19366"/>
                  <a:gd name="connsiteX1" fmla="*/ 836 w 22891"/>
                  <a:gd name="connsiteY1" fmla="*/ 3566 h 19366"/>
                  <a:gd name="connsiteX2" fmla="*/ 15766 w 22891"/>
                  <a:gd name="connsiteY2" fmla="*/ 2184 h 19366"/>
                  <a:gd name="connsiteX3" fmla="*/ 22056 w 22891"/>
                  <a:gd name="connsiteY3" fmla="*/ 15800 h 19366"/>
                  <a:gd name="connsiteX4" fmla="*/ 7126 w 22891"/>
                  <a:gd name="connsiteY4" fmla="*/ 17183 h 1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1" h="19366">
                    <a:moveTo>
                      <a:pt x="7126" y="17183"/>
                    </a:moveTo>
                    <a:cubicBezTo>
                      <a:pt x="1251" y="13796"/>
                      <a:pt x="-1514" y="7713"/>
                      <a:pt x="836" y="3566"/>
                    </a:cubicBezTo>
                    <a:cubicBezTo>
                      <a:pt x="3255" y="-581"/>
                      <a:pt x="9891" y="-1203"/>
                      <a:pt x="15766" y="2184"/>
                    </a:cubicBezTo>
                    <a:cubicBezTo>
                      <a:pt x="21641" y="5571"/>
                      <a:pt x="24406" y="11653"/>
                      <a:pt x="22056" y="15800"/>
                    </a:cubicBezTo>
                    <a:cubicBezTo>
                      <a:pt x="19636" y="19948"/>
                      <a:pt x="13001" y="20570"/>
                      <a:pt x="7126" y="1718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C879DEF6-182C-7CC8-2923-B567C97FED0B}"/>
                  </a:ext>
                </a:extLst>
              </p:cNvPr>
              <p:cNvSpPr/>
              <p:nvPr/>
            </p:nvSpPr>
            <p:spPr>
              <a:xfrm>
                <a:off x="596715" y="553776"/>
                <a:ext cx="23843" cy="18104"/>
              </a:xfrm>
              <a:custGeom>
                <a:avLst/>
                <a:gdLst>
                  <a:gd name="connsiteX0" fmla="*/ 14630 w 23843"/>
                  <a:gd name="connsiteY0" fmla="*/ 17243 h 18104"/>
                  <a:gd name="connsiteX1" fmla="*/ 322 w 23843"/>
                  <a:gd name="connsiteY1" fmla="*/ 12888 h 18104"/>
                  <a:gd name="connsiteX2" fmla="*/ 9239 w 23843"/>
                  <a:gd name="connsiteY2" fmla="*/ 861 h 18104"/>
                  <a:gd name="connsiteX3" fmla="*/ 23546 w 23843"/>
                  <a:gd name="connsiteY3" fmla="*/ 5216 h 18104"/>
                  <a:gd name="connsiteX4" fmla="*/ 14630 w 23843"/>
                  <a:gd name="connsiteY4" fmla="*/ 17243 h 1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3" h="18104">
                    <a:moveTo>
                      <a:pt x="14630" y="17243"/>
                    </a:moveTo>
                    <a:cubicBezTo>
                      <a:pt x="8202" y="19385"/>
                      <a:pt x="1843" y="17381"/>
                      <a:pt x="322" y="12888"/>
                    </a:cubicBezTo>
                    <a:cubicBezTo>
                      <a:pt x="-1198" y="8326"/>
                      <a:pt x="2811" y="3004"/>
                      <a:pt x="9239" y="861"/>
                    </a:cubicBezTo>
                    <a:cubicBezTo>
                      <a:pt x="15667" y="-1281"/>
                      <a:pt x="22026" y="723"/>
                      <a:pt x="23546" y="5216"/>
                    </a:cubicBezTo>
                    <a:cubicBezTo>
                      <a:pt x="24998" y="9709"/>
                      <a:pt x="20989" y="15100"/>
                      <a:pt x="14630" y="1724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70D8689-1097-74CC-0E73-50483265947C}"/>
                  </a:ext>
                </a:extLst>
              </p:cNvPr>
              <p:cNvSpPr/>
              <p:nvPr/>
            </p:nvSpPr>
            <p:spPr>
              <a:xfrm>
                <a:off x="518894" y="506947"/>
                <a:ext cx="19748" cy="22528"/>
              </a:xfrm>
              <a:custGeom>
                <a:avLst/>
                <a:gdLst>
                  <a:gd name="connsiteX0" fmla="*/ 17042 w 19748"/>
                  <a:gd name="connsiteY0" fmla="*/ 16103 h 22528"/>
                  <a:gd name="connsiteX1" fmla="*/ 3080 w 19748"/>
                  <a:gd name="connsiteY1" fmla="*/ 21425 h 22528"/>
                  <a:gd name="connsiteX2" fmla="*/ 2734 w 19748"/>
                  <a:gd name="connsiteY2" fmla="*/ 6426 h 22528"/>
                  <a:gd name="connsiteX3" fmla="*/ 16696 w 19748"/>
                  <a:gd name="connsiteY3" fmla="*/ 1104 h 22528"/>
                  <a:gd name="connsiteX4" fmla="*/ 17042 w 19748"/>
                  <a:gd name="connsiteY4" fmla="*/ 16103 h 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8" h="22528">
                    <a:moveTo>
                      <a:pt x="17042" y="16103"/>
                    </a:moveTo>
                    <a:cubicBezTo>
                      <a:pt x="13309" y="21701"/>
                      <a:pt x="7019" y="24121"/>
                      <a:pt x="3080" y="21425"/>
                    </a:cubicBezTo>
                    <a:cubicBezTo>
                      <a:pt x="-860" y="18798"/>
                      <a:pt x="-1068" y="12094"/>
                      <a:pt x="2734" y="6426"/>
                    </a:cubicBezTo>
                    <a:cubicBezTo>
                      <a:pt x="6466" y="827"/>
                      <a:pt x="12756" y="-1592"/>
                      <a:pt x="16696" y="1104"/>
                    </a:cubicBezTo>
                    <a:cubicBezTo>
                      <a:pt x="20636" y="3800"/>
                      <a:pt x="20774" y="10504"/>
                      <a:pt x="17042" y="161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93EC67A3-056B-DE7B-9670-D2EB2B324E34}"/>
                  </a:ext>
                </a:extLst>
              </p:cNvPr>
              <p:cNvSpPr/>
              <p:nvPr/>
            </p:nvSpPr>
            <p:spPr>
              <a:xfrm>
                <a:off x="437110" y="526927"/>
                <a:ext cx="17665" cy="24193"/>
              </a:xfrm>
              <a:custGeom>
                <a:avLst/>
                <a:gdLst>
                  <a:gd name="connsiteX0" fmla="*/ 17265 w 17665"/>
                  <a:gd name="connsiteY0" fmla="*/ 10223 h 24193"/>
                  <a:gd name="connsiteX1" fmla="*/ 11459 w 17665"/>
                  <a:gd name="connsiteY1" fmla="*/ 24046 h 24193"/>
                  <a:gd name="connsiteX2" fmla="*/ 400 w 17665"/>
                  <a:gd name="connsiteY2" fmla="*/ 13955 h 24193"/>
                  <a:gd name="connsiteX3" fmla="*/ 6206 w 17665"/>
                  <a:gd name="connsiteY3" fmla="*/ 131 h 24193"/>
                  <a:gd name="connsiteX4" fmla="*/ 17265 w 17665"/>
                  <a:gd name="connsiteY4" fmla="*/ 10223 h 2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65" h="24193">
                    <a:moveTo>
                      <a:pt x="17265" y="10223"/>
                    </a:moveTo>
                    <a:cubicBezTo>
                      <a:pt x="18717" y="16789"/>
                      <a:pt x="16090" y="23010"/>
                      <a:pt x="11459" y="24046"/>
                    </a:cubicBezTo>
                    <a:cubicBezTo>
                      <a:pt x="6828" y="25083"/>
                      <a:pt x="1852" y="20521"/>
                      <a:pt x="400" y="13955"/>
                    </a:cubicBezTo>
                    <a:cubicBezTo>
                      <a:pt x="-1051" y="7389"/>
                      <a:pt x="1575" y="1168"/>
                      <a:pt x="6206" y="131"/>
                    </a:cubicBezTo>
                    <a:cubicBezTo>
                      <a:pt x="10837" y="-837"/>
                      <a:pt x="15814" y="3656"/>
                      <a:pt x="17265" y="1022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6077327E-F8CF-B2D6-465E-F6390352D00E}"/>
                  </a:ext>
                </a:extLst>
              </p:cNvPr>
              <p:cNvSpPr/>
              <p:nvPr/>
            </p:nvSpPr>
            <p:spPr>
              <a:xfrm>
                <a:off x="381318" y="593167"/>
                <a:ext cx="22459" cy="19775"/>
              </a:xfrm>
              <a:custGeom>
                <a:avLst/>
                <a:gdLst>
                  <a:gd name="connsiteX0" fmla="*/ 16034 w 22459"/>
                  <a:gd name="connsiteY0" fmla="*/ 2734 h 19775"/>
                  <a:gd name="connsiteX1" fmla="*/ 21356 w 22459"/>
                  <a:gd name="connsiteY1" fmla="*/ 16696 h 19775"/>
                  <a:gd name="connsiteX2" fmla="*/ 6426 w 22459"/>
                  <a:gd name="connsiteY2" fmla="*/ 17042 h 19775"/>
                  <a:gd name="connsiteX3" fmla="*/ 1104 w 22459"/>
                  <a:gd name="connsiteY3" fmla="*/ 3080 h 19775"/>
                  <a:gd name="connsiteX4" fmla="*/ 16034 w 22459"/>
                  <a:gd name="connsiteY4" fmla="*/ 2734 h 1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9" h="19775">
                    <a:moveTo>
                      <a:pt x="16034" y="2734"/>
                    </a:moveTo>
                    <a:cubicBezTo>
                      <a:pt x="21632" y="6466"/>
                      <a:pt x="24052" y="12756"/>
                      <a:pt x="21356" y="16696"/>
                    </a:cubicBezTo>
                    <a:cubicBezTo>
                      <a:pt x="18729" y="20636"/>
                      <a:pt x="12025" y="20843"/>
                      <a:pt x="6426" y="17042"/>
                    </a:cubicBezTo>
                    <a:cubicBezTo>
                      <a:pt x="827" y="13309"/>
                      <a:pt x="-1592" y="7019"/>
                      <a:pt x="1104" y="3080"/>
                    </a:cubicBezTo>
                    <a:cubicBezTo>
                      <a:pt x="3730" y="-860"/>
                      <a:pt x="10435" y="-1068"/>
                      <a:pt x="16034" y="2734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269E8ED1-3690-2DD3-4E10-8715694A9954}"/>
                  </a:ext>
                </a:extLst>
              </p:cNvPr>
              <p:cNvSpPr/>
              <p:nvPr/>
            </p:nvSpPr>
            <p:spPr>
              <a:xfrm>
                <a:off x="380476" y="676440"/>
                <a:ext cx="24211" cy="17665"/>
              </a:xfrm>
              <a:custGeom>
                <a:avLst/>
                <a:gdLst>
                  <a:gd name="connsiteX0" fmla="*/ 10240 w 24211"/>
                  <a:gd name="connsiteY0" fmla="*/ 400 h 17665"/>
                  <a:gd name="connsiteX1" fmla="*/ 24064 w 24211"/>
                  <a:gd name="connsiteY1" fmla="*/ 6206 h 17665"/>
                  <a:gd name="connsiteX2" fmla="*/ 13973 w 24211"/>
                  <a:gd name="connsiteY2" fmla="*/ 17265 h 17665"/>
                  <a:gd name="connsiteX3" fmla="*/ 149 w 24211"/>
                  <a:gd name="connsiteY3" fmla="*/ 11459 h 17665"/>
                  <a:gd name="connsiteX4" fmla="*/ 10240 w 24211"/>
                  <a:gd name="connsiteY4" fmla="*/ 400 h 1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11" h="17665">
                    <a:moveTo>
                      <a:pt x="10240" y="400"/>
                    </a:moveTo>
                    <a:cubicBezTo>
                      <a:pt x="16807" y="-1051"/>
                      <a:pt x="23027" y="1575"/>
                      <a:pt x="24064" y="6206"/>
                    </a:cubicBezTo>
                    <a:cubicBezTo>
                      <a:pt x="25101" y="10837"/>
                      <a:pt x="20539" y="15814"/>
                      <a:pt x="13973" y="17265"/>
                    </a:cubicBezTo>
                    <a:cubicBezTo>
                      <a:pt x="7406" y="18717"/>
                      <a:pt x="1186" y="16090"/>
                      <a:pt x="149" y="11459"/>
                    </a:cubicBezTo>
                    <a:cubicBezTo>
                      <a:pt x="-888" y="6759"/>
                      <a:pt x="3605" y="1852"/>
                      <a:pt x="10240" y="400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3158A43-38D3-1F96-4C67-6D5DB2E30E90}"/>
                  </a:ext>
                </a:extLst>
              </p:cNvPr>
              <p:cNvSpPr/>
              <p:nvPr/>
            </p:nvSpPr>
            <p:spPr>
              <a:xfrm>
                <a:off x="435028" y="741086"/>
                <a:ext cx="20239" cy="21981"/>
              </a:xfrm>
              <a:custGeom>
                <a:avLst/>
                <a:gdLst>
                  <a:gd name="connsiteX0" fmla="*/ 3312 w 20239"/>
                  <a:gd name="connsiteY0" fmla="*/ 5703 h 21981"/>
                  <a:gd name="connsiteX1" fmla="*/ 17619 w 20239"/>
                  <a:gd name="connsiteY1" fmla="*/ 1348 h 21981"/>
                  <a:gd name="connsiteX2" fmla="*/ 16928 w 20239"/>
                  <a:gd name="connsiteY2" fmla="*/ 16278 h 21981"/>
                  <a:gd name="connsiteX3" fmla="*/ 2620 w 20239"/>
                  <a:gd name="connsiteY3" fmla="*/ 20633 h 21981"/>
                  <a:gd name="connsiteX4" fmla="*/ 3312 w 20239"/>
                  <a:gd name="connsiteY4" fmla="*/ 5703 h 2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9" h="21981">
                    <a:moveTo>
                      <a:pt x="3312" y="5703"/>
                    </a:moveTo>
                    <a:cubicBezTo>
                      <a:pt x="7459" y="381"/>
                      <a:pt x="13887" y="-1555"/>
                      <a:pt x="17619" y="1348"/>
                    </a:cubicBezTo>
                    <a:cubicBezTo>
                      <a:pt x="21352" y="4252"/>
                      <a:pt x="21075" y="10956"/>
                      <a:pt x="16928" y="16278"/>
                    </a:cubicBezTo>
                    <a:cubicBezTo>
                      <a:pt x="12781" y="21600"/>
                      <a:pt x="6353" y="23536"/>
                      <a:pt x="2620" y="20633"/>
                    </a:cubicBezTo>
                    <a:cubicBezTo>
                      <a:pt x="-1112" y="17730"/>
                      <a:pt x="-836" y="11025"/>
                      <a:pt x="3312" y="5703"/>
                    </a:cubicBezTo>
                    <a:close/>
                  </a:path>
                </a:pathLst>
              </a:custGeom>
              <a:solidFill>
                <a:srgbClr val="FFE785"/>
              </a:solidFill>
              <a:ln w="6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8" name="Graphic 18">
              <a:extLst>
                <a:ext uri="{FF2B5EF4-FFF2-40B4-BE49-F238E27FC236}">
                  <a16:creationId xmlns:a16="http://schemas.microsoft.com/office/drawing/2014/main" id="{6AD19046-FD84-44B0-97D3-67CCB588D43A}"/>
                </a:ext>
              </a:extLst>
            </p:cNvPr>
            <p:cNvGrpSpPr/>
            <p:nvPr/>
          </p:nvGrpSpPr>
          <p:grpSpPr>
            <a:xfrm>
              <a:off x="361824" y="435752"/>
              <a:ext cx="285532" cy="62207"/>
              <a:chOff x="361824" y="435752"/>
              <a:chExt cx="285532" cy="62207"/>
            </a:xfrm>
            <a:solidFill>
              <a:srgbClr val="C73887"/>
            </a:solidFill>
          </p:grpSpPr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7D5A6D10-6CC9-2841-A90E-BF70ACEFC907}"/>
                  </a:ext>
                </a:extLst>
              </p:cNvPr>
              <p:cNvSpPr/>
              <p:nvPr/>
            </p:nvSpPr>
            <p:spPr>
              <a:xfrm>
                <a:off x="361824" y="43575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492AF1C3-93DC-5C39-A546-BFFBBB9BBB67}"/>
                  </a:ext>
                </a:extLst>
              </p:cNvPr>
              <p:cNvSpPr/>
              <p:nvPr/>
            </p:nvSpPr>
            <p:spPr>
              <a:xfrm>
                <a:off x="585218" y="43575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0 h 62207"/>
                  <a:gd name="connsiteX2" fmla="*/ 62138 w 62138"/>
                  <a:gd name="connsiteY2" fmla="*/ 31104 h 62207"/>
                  <a:gd name="connsiteX3" fmla="*/ 31104 w 62138"/>
                  <a:gd name="connsiteY3" fmla="*/ 62208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13962"/>
                      <a:pt x="13893" y="0"/>
                      <a:pt x="31104" y="0"/>
                    </a:cubicBezTo>
                    <a:cubicBezTo>
                      <a:pt x="48245" y="0"/>
                      <a:pt x="62138" y="13893"/>
                      <a:pt x="62138" y="31104"/>
                    </a:cubicBezTo>
                    <a:cubicBezTo>
                      <a:pt x="62138" y="48245"/>
                      <a:pt x="48245" y="62208"/>
                      <a:pt x="31104" y="62208"/>
                    </a:cubicBezTo>
                    <a:cubicBezTo>
                      <a:pt x="13893" y="62138"/>
                      <a:pt x="0" y="48245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9" name="Graphic 18">
              <a:extLst>
                <a:ext uri="{FF2B5EF4-FFF2-40B4-BE49-F238E27FC236}">
                  <a16:creationId xmlns:a16="http://schemas.microsoft.com/office/drawing/2014/main" id="{AC6F849F-BE5E-2BD8-0D0A-41F1E3E9B2CD}"/>
                </a:ext>
              </a:extLst>
            </p:cNvPr>
            <p:cNvGrpSpPr/>
            <p:nvPr/>
          </p:nvGrpSpPr>
          <p:grpSpPr>
            <a:xfrm>
              <a:off x="361824" y="792062"/>
              <a:ext cx="285532" cy="62207"/>
              <a:chOff x="361824" y="792062"/>
              <a:chExt cx="285532" cy="62207"/>
            </a:xfrm>
            <a:solidFill>
              <a:srgbClr val="C73887"/>
            </a:solidFill>
          </p:grpSpPr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CCB8ABFF-E120-2E34-7E7C-57C3165BABB4}"/>
                  </a:ext>
                </a:extLst>
              </p:cNvPr>
              <p:cNvSpPr/>
              <p:nvPr/>
            </p:nvSpPr>
            <p:spPr>
              <a:xfrm>
                <a:off x="361824" y="792062"/>
                <a:ext cx="62207" cy="62207"/>
              </a:xfrm>
              <a:custGeom>
                <a:avLst/>
                <a:gdLst>
                  <a:gd name="connsiteX0" fmla="*/ 62208 w 62207"/>
                  <a:gd name="connsiteY0" fmla="*/ 31104 h 62207"/>
                  <a:gd name="connsiteX1" fmla="*/ 31104 w 62207"/>
                  <a:gd name="connsiteY1" fmla="*/ 62208 h 62207"/>
                  <a:gd name="connsiteX2" fmla="*/ 0 w 62207"/>
                  <a:gd name="connsiteY2" fmla="*/ 31104 h 62207"/>
                  <a:gd name="connsiteX3" fmla="*/ 31104 w 62207"/>
                  <a:gd name="connsiteY3" fmla="*/ 0 h 62207"/>
                  <a:gd name="connsiteX4" fmla="*/ 62208 w 62207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7" h="62207">
                    <a:moveTo>
                      <a:pt x="62208" y="31104"/>
                    </a:moveTo>
                    <a:cubicBezTo>
                      <a:pt x="62208" y="48282"/>
                      <a:pt x="48282" y="62208"/>
                      <a:pt x="31104" y="62208"/>
                    </a:cubicBezTo>
                    <a:cubicBezTo>
                      <a:pt x="13926" y="62208"/>
                      <a:pt x="0" y="48282"/>
                      <a:pt x="0" y="31104"/>
                    </a:cubicBezTo>
                    <a:cubicBezTo>
                      <a:pt x="0" y="13926"/>
                      <a:pt x="13926" y="0"/>
                      <a:pt x="31104" y="0"/>
                    </a:cubicBezTo>
                    <a:cubicBezTo>
                      <a:pt x="48282" y="0"/>
                      <a:pt x="62208" y="13926"/>
                      <a:pt x="62208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FC1D41F9-FB47-CCBD-B397-855526243A4B}"/>
                  </a:ext>
                </a:extLst>
              </p:cNvPr>
              <p:cNvSpPr/>
              <p:nvPr/>
            </p:nvSpPr>
            <p:spPr>
              <a:xfrm>
                <a:off x="585218" y="792062"/>
                <a:ext cx="62138" cy="62207"/>
              </a:xfrm>
              <a:custGeom>
                <a:avLst/>
                <a:gdLst>
                  <a:gd name="connsiteX0" fmla="*/ 0 w 62138"/>
                  <a:gd name="connsiteY0" fmla="*/ 31104 h 62207"/>
                  <a:gd name="connsiteX1" fmla="*/ 31104 w 62138"/>
                  <a:gd name="connsiteY1" fmla="*/ 62208 h 62207"/>
                  <a:gd name="connsiteX2" fmla="*/ 62138 w 62138"/>
                  <a:gd name="connsiteY2" fmla="*/ 31104 h 62207"/>
                  <a:gd name="connsiteX3" fmla="*/ 31104 w 62138"/>
                  <a:gd name="connsiteY3" fmla="*/ 0 h 62207"/>
                  <a:gd name="connsiteX4" fmla="*/ 0 w 62138"/>
                  <a:gd name="connsiteY4" fmla="*/ 31104 h 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8" h="62207">
                    <a:moveTo>
                      <a:pt x="0" y="31104"/>
                    </a:moveTo>
                    <a:cubicBezTo>
                      <a:pt x="0" y="48245"/>
                      <a:pt x="13893" y="62208"/>
                      <a:pt x="31104" y="62208"/>
                    </a:cubicBezTo>
                    <a:cubicBezTo>
                      <a:pt x="48245" y="62208"/>
                      <a:pt x="62138" y="48315"/>
                      <a:pt x="62138" y="31104"/>
                    </a:cubicBezTo>
                    <a:cubicBezTo>
                      <a:pt x="62138" y="13962"/>
                      <a:pt x="48245" y="0"/>
                      <a:pt x="31104" y="0"/>
                    </a:cubicBezTo>
                    <a:cubicBezTo>
                      <a:pt x="13893" y="69"/>
                      <a:pt x="0" y="13962"/>
                      <a:pt x="0" y="31104"/>
                    </a:cubicBezTo>
                    <a:close/>
                  </a:path>
                </a:pathLst>
              </a:custGeom>
              <a:solidFill>
                <a:srgbClr val="C73887"/>
              </a:solidFill>
              <a:ln w="5184" cap="flat">
                <a:solidFill>
                  <a:srgbClr val="261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4" name="Graphic 19">
            <a:extLst>
              <a:ext uri="{FF2B5EF4-FFF2-40B4-BE49-F238E27FC236}">
                <a16:creationId xmlns:a16="http://schemas.microsoft.com/office/drawing/2014/main" id="{CECCB67C-9DFB-81EF-CAA1-F66ED65770A3}"/>
              </a:ext>
            </a:extLst>
          </p:cNvPr>
          <p:cNvGrpSpPr/>
          <p:nvPr/>
        </p:nvGrpSpPr>
        <p:grpSpPr>
          <a:xfrm flipH="1" flipV="1">
            <a:off x="10440490" y="199715"/>
            <a:ext cx="1482610" cy="1368584"/>
            <a:chOff x="5229253" y="2628879"/>
            <a:chExt cx="1730522" cy="1597430"/>
          </a:xfrm>
        </p:grpSpPr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EA7FB5DD-BC99-A446-0686-AB0C186AF22E}"/>
                </a:ext>
              </a:extLst>
            </p:cNvPr>
            <p:cNvSpPr/>
            <p:nvPr/>
          </p:nvSpPr>
          <p:spPr>
            <a:xfrm>
              <a:off x="5525204" y="2628879"/>
              <a:ext cx="78981" cy="79040"/>
            </a:xfrm>
            <a:custGeom>
              <a:avLst/>
              <a:gdLst>
                <a:gd name="connsiteX0" fmla="*/ 57112 w 78981"/>
                <a:gd name="connsiteY0" fmla="*/ 4212 h 79040"/>
                <a:gd name="connsiteX1" fmla="*/ 74829 w 78981"/>
                <a:gd name="connsiteY1" fmla="*/ 57171 h 79040"/>
                <a:gd name="connsiteX2" fmla="*/ 21869 w 78981"/>
                <a:gd name="connsiteY2" fmla="*/ 74887 h 79040"/>
                <a:gd name="connsiteX3" fmla="*/ 4153 w 78981"/>
                <a:gd name="connsiteY3" fmla="*/ 21928 h 79040"/>
                <a:gd name="connsiteX4" fmla="*/ 57112 w 78981"/>
                <a:gd name="connsiteY4" fmla="*/ 4212 h 7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1" h="79040">
                  <a:moveTo>
                    <a:pt x="57112" y="4212"/>
                  </a:moveTo>
                  <a:cubicBezTo>
                    <a:pt x="76638" y="13927"/>
                    <a:pt x="84544" y="37740"/>
                    <a:pt x="74829" y="57171"/>
                  </a:cubicBezTo>
                  <a:cubicBezTo>
                    <a:pt x="65113" y="76697"/>
                    <a:pt x="41300" y="84603"/>
                    <a:pt x="21869" y="74887"/>
                  </a:cubicBezTo>
                  <a:cubicBezTo>
                    <a:pt x="2343" y="65172"/>
                    <a:pt x="-5563" y="41359"/>
                    <a:pt x="4153" y="21928"/>
                  </a:cubicBezTo>
                  <a:cubicBezTo>
                    <a:pt x="13868" y="2307"/>
                    <a:pt x="37586" y="-5599"/>
                    <a:pt x="57112" y="42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6" name="Graphic 19">
              <a:extLst>
                <a:ext uri="{FF2B5EF4-FFF2-40B4-BE49-F238E27FC236}">
                  <a16:creationId xmlns:a16="http://schemas.microsoft.com/office/drawing/2014/main" id="{A4FD8755-2353-8268-2667-D317D7426E25}"/>
                </a:ext>
              </a:extLst>
            </p:cNvPr>
            <p:cNvGrpSpPr/>
            <p:nvPr/>
          </p:nvGrpSpPr>
          <p:grpSpPr>
            <a:xfrm>
              <a:off x="5229253" y="2648956"/>
              <a:ext cx="1730522" cy="1577353"/>
              <a:chOff x="5229253" y="2648956"/>
              <a:chExt cx="1730522" cy="1577353"/>
            </a:xfrm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7F02D648-82E3-501B-6C61-4F36E294754C}"/>
                  </a:ext>
                </a:extLst>
              </p:cNvPr>
              <p:cNvSpPr/>
              <p:nvPr/>
            </p:nvSpPr>
            <p:spPr>
              <a:xfrm>
                <a:off x="6620541" y="3235649"/>
                <a:ext cx="155941" cy="137725"/>
              </a:xfrm>
              <a:custGeom>
                <a:avLst/>
                <a:gdLst>
                  <a:gd name="connsiteX0" fmla="*/ 0 w 155941"/>
                  <a:gd name="connsiteY0" fmla="*/ 137725 h 137725"/>
                  <a:gd name="connsiteX1" fmla="*/ 149161 w 155941"/>
                  <a:gd name="connsiteY1" fmla="*/ 13424 h 137725"/>
                  <a:gd name="connsiteX2" fmla="*/ 0 w 155941"/>
                  <a:gd name="connsiteY2" fmla="*/ 137725 h 13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941" h="137725">
                    <a:moveTo>
                      <a:pt x="0" y="137725"/>
                    </a:moveTo>
                    <a:cubicBezTo>
                      <a:pt x="0" y="137725"/>
                      <a:pt x="194215" y="73907"/>
                      <a:pt x="149161" y="13424"/>
                    </a:cubicBezTo>
                    <a:cubicBezTo>
                      <a:pt x="101155" y="-51061"/>
                      <a:pt x="0" y="137725"/>
                      <a:pt x="0" y="1377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BDC4E918-2844-9137-F548-E1A622C0ABC0}"/>
                  </a:ext>
                </a:extLst>
              </p:cNvPr>
              <p:cNvSpPr/>
              <p:nvPr/>
            </p:nvSpPr>
            <p:spPr>
              <a:xfrm>
                <a:off x="6425755" y="3360896"/>
                <a:ext cx="205484" cy="176920"/>
              </a:xfrm>
              <a:custGeom>
                <a:avLst/>
                <a:gdLst>
                  <a:gd name="connsiteX0" fmla="*/ 0 w 205484"/>
                  <a:gd name="connsiteY0" fmla="*/ 0 h 176920"/>
                  <a:gd name="connsiteX1" fmla="*/ 195834 w 205484"/>
                  <a:gd name="connsiteY1" fmla="*/ 167164 h 176920"/>
                  <a:gd name="connsiteX2" fmla="*/ 0 w 205484"/>
                  <a:gd name="connsiteY2" fmla="*/ 0 h 17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484" h="176920">
                    <a:moveTo>
                      <a:pt x="0" y="0"/>
                    </a:moveTo>
                    <a:cubicBezTo>
                      <a:pt x="0" y="0"/>
                      <a:pt x="257937" y="111443"/>
                      <a:pt x="195834" y="167164"/>
                    </a:cubicBezTo>
                    <a:cubicBezTo>
                      <a:pt x="130397" y="2259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A60059BD-FB69-456A-F2A3-FD1A20ACFEF1}"/>
                  </a:ext>
                </a:extLst>
              </p:cNvPr>
              <p:cNvSpPr/>
              <p:nvPr/>
            </p:nvSpPr>
            <p:spPr>
              <a:xfrm>
                <a:off x="6157436" y="3404711"/>
                <a:ext cx="191897" cy="162102"/>
              </a:xfrm>
              <a:custGeom>
                <a:avLst/>
                <a:gdLst>
                  <a:gd name="connsiteX0" fmla="*/ 0 w 191897"/>
                  <a:gd name="connsiteY0" fmla="*/ 0 h 162102"/>
                  <a:gd name="connsiteX1" fmla="*/ 186309 w 191897"/>
                  <a:gd name="connsiteY1" fmla="*/ 152876 h 162102"/>
                  <a:gd name="connsiteX2" fmla="*/ 0 w 191897"/>
                  <a:gd name="connsiteY2" fmla="*/ 0 h 1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897" h="162102">
                    <a:moveTo>
                      <a:pt x="0" y="0"/>
                    </a:moveTo>
                    <a:cubicBezTo>
                      <a:pt x="0" y="0"/>
                      <a:pt x="230315" y="93250"/>
                      <a:pt x="186309" y="152876"/>
                    </a:cubicBezTo>
                    <a:cubicBezTo>
                      <a:pt x="145733" y="20774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0649AC6E-C1F0-916E-3E1C-E12E7B4EBDBA}"/>
                  </a:ext>
                </a:extLst>
              </p:cNvPr>
              <p:cNvSpPr/>
              <p:nvPr/>
            </p:nvSpPr>
            <p:spPr>
              <a:xfrm>
                <a:off x="5843267" y="2855594"/>
                <a:ext cx="109841" cy="462248"/>
              </a:xfrm>
              <a:custGeom>
                <a:avLst/>
                <a:gdLst>
                  <a:gd name="connsiteX0" fmla="*/ 93570 w 109841"/>
                  <a:gd name="connsiteY0" fmla="*/ 462249 h 462248"/>
                  <a:gd name="connsiteX1" fmla="*/ 42611 w 109841"/>
                  <a:gd name="connsiteY1" fmla="*/ 204311 h 462248"/>
                  <a:gd name="connsiteX2" fmla="*/ 20322 w 109841"/>
                  <a:gd name="connsiteY2" fmla="*/ 476 h 462248"/>
                  <a:gd name="connsiteX3" fmla="*/ 93570 w 109841"/>
                  <a:gd name="connsiteY3" fmla="*/ 462249 h 4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841" h="462248">
                    <a:moveTo>
                      <a:pt x="93570" y="462249"/>
                    </a:moveTo>
                    <a:cubicBezTo>
                      <a:pt x="93570" y="462249"/>
                      <a:pt x="94522" y="334137"/>
                      <a:pt x="42611" y="204311"/>
                    </a:cubicBezTo>
                    <a:cubicBezTo>
                      <a:pt x="4416" y="108776"/>
                      <a:pt x="-19016" y="13621"/>
                      <a:pt x="20322" y="476"/>
                    </a:cubicBezTo>
                    <a:cubicBezTo>
                      <a:pt x="63375" y="-13811"/>
                      <a:pt x="144528" y="296704"/>
                      <a:pt x="93570" y="46224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F11B6E67-020F-C5DC-B471-1B8EB4CDE043}"/>
                  </a:ext>
                </a:extLst>
              </p:cNvPr>
              <p:cNvSpPr/>
              <p:nvPr/>
            </p:nvSpPr>
            <p:spPr>
              <a:xfrm>
                <a:off x="6246910" y="2768047"/>
                <a:ext cx="261533" cy="134295"/>
              </a:xfrm>
              <a:custGeom>
                <a:avLst/>
                <a:gdLst>
                  <a:gd name="connsiteX0" fmla="*/ 61 w 261533"/>
                  <a:gd name="connsiteY0" fmla="*/ 12 h 134295"/>
                  <a:gd name="connsiteX1" fmla="*/ 260379 w 261533"/>
                  <a:gd name="connsiteY1" fmla="*/ 119456 h 134295"/>
                  <a:gd name="connsiteX2" fmla="*/ 61 w 261533"/>
                  <a:gd name="connsiteY2" fmla="*/ 12 h 13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533" h="134295">
                    <a:moveTo>
                      <a:pt x="61" y="12"/>
                    </a:moveTo>
                    <a:cubicBezTo>
                      <a:pt x="-4797" y="-940"/>
                      <a:pt x="281906" y="53733"/>
                      <a:pt x="260379" y="119456"/>
                    </a:cubicBezTo>
                    <a:cubicBezTo>
                      <a:pt x="238948" y="185178"/>
                      <a:pt x="58640" y="12014"/>
                      <a:pt x="61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49D5468-71F3-4ACC-B583-9971707DF823}"/>
                  </a:ext>
                </a:extLst>
              </p:cNvPr>
              <p:cNvSpPr/>
              <p:nvPr/>
            </p:nvSpPr>
            <p:spPr>
              <a:xfrm>
                <a:off x="5415153" y="3891798"/>
                <a:ext cx="917724" cy="334511"/>
              </a:xfrm>
              <a:custGeom>
                <a:avLst/>
                <a:gdLst>
                  <a:gd name="connsiteX0" fmla="*/ 0 w 917724"/>
                  <a:gd name="connsiteY0" fmla="*/ 112607 h 334511"/>
                  <a:gd name="connsiteX1" fmla="*/ 417481 w 917724"/>
                  <a:gd name="connsiteY1" fmla="*/ 784 h 334511"/>
                  <a:gd name="connsiteX2" fmla="*/ 906780 w 917724"/>
                  <a:gd name="connsiteY2" fmla="*/ 307774 h 334511"/>
                  <a:gd name="connsiteX3" fmla="*/ 433387 w 917724"/>
                  <a:gd name="connsiteY3" fmla="*/ 149183 h 334511"/>
                  <a:gd name="connsiteX4" fmla="*/ 0 w 917724"/>
                  <a:gd name="connsiteY4" fmla="*/ 112607 h 33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724" h="334511">
                    <a:moveTo>
                      <a:pt x="0" y="112607"/>
                    </a:moveTo>
                    <a:cubicBezTo>
                      <a:pt x="0" y="112607"/>
                      <a:pt x="203073" y="-10932"/>
                      <a:pt x="417481" y="784"/>
                    </a:cubicBezTo>
                    <a:cubicBezTo>
                      <a:pt x="631889" y="12499"/>
                      <a:pt x="984314" y="181854"/>
                      <a:pt x="906780" y="307774"/>
                    </a:cubicBezTo>
                    <a:cubicBezTo>
                      <a:pt x="846582" y="405691"/>
                      <a:pt x="609505" y="207476"/>
                      <a:pt x="433387" y="149183"/>
                    </a:cubicBezTo>
                    <a:cubicBezTo>
                      <a:pt x="307562" y="107654"/>
                      <a:pt x="0" y="112607"/>
                      <a:pt x="0" y="112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A08952A2-ABCE-0B29-0982-99A5DCE8750D}"/>
                  </a:ext>
                </a:extLst>
              </p:cNvPr>
              <p:cNvSpPr/>
              <p:nvPr/>
            </p:nvSpPr>
            <p:spPr>
              <a:xfrm>
                <a:off x="5415153" y="3661093"/>
                <a:ext cx="1210079" cy="343312"/>
              </a:xfrm>
              <a:custGeom>
                <a:avLst/>
                <a:gdLst>
                  <a:gd name="connsiteX0" fmla="*/ 0 w 1210079"/>
                  <a:gd name="connsiteY0" fmla="*/ 343312 h 343312"/>
                  <a:gd name="connsiteX1" fmla="*/ 464058 w 1210079"/>
                  <a:gd name="connsiteY1" fmla="*/ 21843 h 343312"/>
                  <a:gd name="connsiteX2" fmla="*/ 1209389 w 1210079"/>
                  <a:gd name="connsiteY2" fmla="*/ 243585 h 343312"/>
                  <a:gd name="connsiteX3" fmla="*/ 535877 w 1210079"/>
                  <a:gd name="connsiteY3" fmla="*/ 220344 h 343312"/>
                  <a:gd name="connsiteX4" fmla="*/ 0 w 1210079"/>
                  <a:gd name="connsiteY4" fmla="*/ 343312 h 34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079" h="343312">
                    <a:moveTo>
                      <a:pt x="0" y="343312"/>
                    </a:moveTo>
                    <a:cubicBezTo>
                      <a:pt x="0" y="343312"/>
                      <a:pt x="136589" y="104901"/>
                      <a:pt x="464058" y="21843"/>
                    </a:cubicBezTo>
                    <a:cubicBezTo>
                      <a:pt x="735425" y="-46927"/>
                      <a:pt x="1231106" y="52037"/>
                      <a:pt x="1209389" y="243585"/>
                    </a:cubicBezTo>
                    <a:cubicBezTo>
                      <a:pt x="1187672" y="435133"/>
                      <a:pt x="715232" y="224154"/>
                      <a:pt x="535877" y="220344"/>
                    </a:cubicBezTo>
                    <a:cubicBezTo>
                      <a:pt x="272320" y="214725"/>
                      <a:pt x="0" y="343312"/>
                      <a:pt x="0" y="3433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6D80A6D-A9A0-647C-E222-930174AB0916}"/>
                  </a:ext>
                </a:extLst>
              </p:cNvPr>
              <p:cNvSpPr/>
              <p:nvPr/>
            </p:nvSpPr>
            <p:spPr>
              <a:xfrm>
                <a:off x="5415057" y="3748445"/>
                <a:ext cx="852583" cy="255959"/>
              </a:xfrm>
              <a:custGeom>
                <a:avLst/>
                <a:gdLst>
                  <a:gd name="connsiteX0" fmla="*/ 852583 w 852583"/>
                  <a:gd name="connsiteY0" fmla="*/ 74794 h 255959"/>
                  <a:gd name="connsiteX1" fmla="*/ 443198 w 852583"/>
                  <a:gd name="connsiteY1" fmla="*/ 69270 h 255959"/>
                  <a:gd name="connsiteX2" fmla="*/ 0 w 852583"/>
                  <a:gd name="connsiteY2" fmla="*/ 255960 h 255959"/>
                  <a:gd name="connsiteX3" fmla="*/ 852583 w 852583"/>
                  <a:gd name="connsiteY3" fmla="*/ 74794 h 25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83" h="255959">
                    <a:moveTo>
                      <a:pt x="852583" y="74794"/>
                    </a:moveTo>
                    <a:cubicBezTo>
                      <a:pt x="852107" y="139659"/>
                      <a:pt x="685038" y="47648"/>
                      <a:pt x="443198" y="69270"/>
                    </a:cubicBezTo>
                    <a:cubicBezTo>
                      <a:pt x="267081" y="84986"/>
                      <a:pt x="41815" y="213669"/>
                      <a:pt x="0" y="255960"/>
                    </a:cubicBezTo>
                    <a:cubicBezTo>
                      <a:pt x="304991" y="-120278"/>
                      <a:pt x="853059" y="11453"/>
                      <a:pt x="852583" y="747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3E76A0CC-4D77-E2EC-ACDA-906F9A0B191A}"/>
                  </a:ext>
                </a:extLst>
              </p:cNvPr>
              <p:cNvSpPr/>
              <p:nvPr/>
            </p:nvSpPr>
            <p:spPr>
              <a:xfrm>
                <a:off x="5421248" y="3939834"/>
                <a:ext cx="694271" cy="124209"/>
              </a:xfrm>
              <a:custGeom>
                <a:avLst/>
                <a:gdLst>
                  <a:gd name="connsiteX0" fmla="*/ 0 w 694271"/>
                  <a:gd name="connsiteY0" fmla="*/ 64189 h 124209"/>
                  <a:gd name="connsiteX1" fmla="*/ 306134 w 694271"/>
                  <a:gd name="connsiteY1" fmla="*/ 34948 h 124209"/>
                  <a:gd name="connsiteX2" fmla="*/ 693134 w 694271"/>
                  <a:gd name="connsiteY2" fmla="*/ 112672 h 124209"/>
                  <a:gd name="connsiteX3" fmla="*/ 0 w 694271"/>
                  <a:gd name="connsiteY3" fmla="*/ 64189 h 12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271" h="124209">
                    <a:moveTo>
                      <a:pt x="0" y="64189"/>
                    </a:moveTo>
                    <a:cubicBezTo>
                      <a:pt x="0" y="64189"/>
                      <a:pt x="50959" y="35233"/>
                      <a:pt x="306134" y="34948"/>
                    </a:cubicBezTo>
                    <a:cubicBezTo>
                      <a:pt x="490442" y="34852"/>
                      <a:pt x="669608" y="162487"/>
                      <a:pt x="693134" y="112672"/>
                    </a:cubicBezTo>
                    <a:cubicBezTo>
                      <a:pt x="720090" y="55617"/>
                      <a:pt x="261271" y="-79924"/>
                      <a:pt x="0" y="64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84867F50-B002-9711-4AE7-37F466519AD7}"/>
                  </a:ext>
                </a:extLst>
              </p:cNvPr>
              <p:cNvSpPr/>
              <p:nvPr/>
            </p:nvSpPr>
            <p:spPr>
              <a:xfrm>
                <a:off x="5229253" y="3008605"/>
                <a:ext cx="267766" cy="931791"/>
              </a:xfrm>
              <a:custGeom>
                <a:avLst/>
                <a:gdLst>
                  <a:gd name="connsiteX0" fmla="*/ 91887 w 267766"/>
                  <a:gd name="connsiteY0" fmla="*/ 931792 h 931791"/>
                  <a:gd name="connsiteX1" fmla="*/ 265338 w 267766"/>
                  <a:gd name="connsiteY1" fmla="*/ 535933 h 931791"/>
                  <a:gd name="connsiteX2" fmla="*/ 35690 w 267766"/>
                  <a:gd name="connsiteY2" fmla="*/ 5962 h 931791"/>
                  <a:gd name="connsiteX3" fmla="*/ 121034 w 267766"/>
                  <a:gd name="connsiteY3" fmla="*/ 497833 h 931791"/>
                  <a:gd name="connsiteX4" fmla="*/ 91887 w 267766"/>
                  <a:gd name="connsiteY4" fmla="*/ 931792 h 93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766" h="931791">
                    <a:moveTo>
                      <a:pt x="91887" y="931792"/>
                    </a:moveTo>
                    <a:cubicBezTo>
                      <a:pt x="91887" y="931792"/>
                      <a:pt x="244573" y="749674"/>
                      <a:pt x="265338" y="535933"/>
                    </a:cubicBezTo>
                    <a:cubicBezTo>
                      <a:pt x="286007" y="322192"/>
                      <a:pt x="171802" y="-51665"/>
                      <a:pt x="35690" y="5962"/>
                    </a:cubicBezTo>
                    <a:cubicBezTo>
                      <a:pt x="-70133" y="50729"/>
                      <a:pt x="90078" y="314953"/>
                      <a:pt x="121034" y="497833"/>
                    </a:cubicBezTo>
                    <a:cubicBezTo>
                      <a:pt x="143132" y="628516"/>
                      <a:pt x="91887" y="931792"/>
                      <a:pt x="91887" y="93179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83722F30-937E-7E3C-2250-AA65A91590AF}"/>
                  </a:ext>
                </a:extLst>
              </p:cNvPr>
              <p:cNvSpPr/>
              <p:nvPr/>
            </p:nvSpPr>
            <p:spPr>
              <a:xfrm>
                <a:off x="5321141" y="2759786"/>
                <a:ext cx="452750" cy="1180610"/>
              </a:xfrm>
              <a:custGeom>
                <a:avLst/>
                <a:gdLst>
                  <a:gd name="connsiteX0" fmla="*/ 0 w 452750"/>
                  <a:gd name="connsiteY0" fmla="*/ 1180611 h 1180610"/>
                  <a:gd name="connsiteX1" fmla="*/ 387763 w 452750"/>
                  <a:gd name="connsiteY1" fmla="*/ 770369 h 1180610"/>
                  <a:gd name="connsiteX2" fmla="*/ 280892 w 452750"/>
                  <a:gd name="connsiteY2" fmla="*/ 82 h 1180610"/>
                  <a:gd name="connsiteX3" fmla="*/ 202311 w 452750"/>
                  <a:gd name="connsiteY3" fmla="*/ 669404 h 1180610"/>
                  <a:gd name="connsiteX4" fmla="*/ 0 w 452750"/>
                  <a:gd name="connsiteY4" fmla="*/ 1180611 h 11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750" h="1180610">
                    <a:moveTo>
                      <a:pt x="0" y="1180611"/>
                    </a:moveTo>
                    <a:cubicBezTo>
                      <a:pt x="0" y="1180611"/>
                      <a:pt x="256318" y="1081551"/>
                      <a:pt x="387763" y="770369"/>
                    </a:cubicBezTo>
                    <a:cubicBezTo>
                      <a:pt x="496729" y="512527"/>
                      <a:pt x="473583" y="7512"/>
                      <a:pt x="280892" y="82"/>
                    </a:cubicBezTo>
                    <a:cubicBezTo>
                      <a:pt x="88297" y="-7347"/>
                      <a:pt x="225647" y="491477"/>
                      <a:pt x="202311" y="669404"/>
                    </a:cubicBezTo>
                    <a:cubicBezTo>
                      <a:pt x="168212" y="930865"/>
                      <a:pt x="0" y="1180611"/>
                      <a:pt x="0" y="1180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2B814E5-9D92-F2A1-E306-A89680CDF382}"/>
                  </a:ext>
                </a:extLst>
              </p:cNvPr>
              <p:cNvSpPr/>
              <p:nvPr/>
            </p:nvSpPr>
            <p:spPr>
              <a:xfrm>
                <a:off x="5321141" y="3124517"/>
                <a:ext cx="348567" cy="815784"/>
              </a:xfrm>
              <a:custGeom>
                <a:avLst/>
                <a:gdLst>
                  <a:gd name="connsiteX0" fmla="*/ 307562 w 348567"/>
                  <a:gd name="connsiteY0" fmla="*/ 349 h 815784"/>
                  <a:gd name="connsiteX1" fmla="*/ 251365 w 348567"/>
                  <a:gd name="connsiteY1" fmla="*/ 405828 h 815784"/>
                  <a:gd name="connsiteX2" fmla="*/ 0 w 348567"/>
                  <a:gd name="connsiteY2" fmla="*/ 815784 h 815784"/>
                  <a:gd name="connsiteX3" fmla="*/ 307562 w 348567"/>
                  <a:gd name="connsiteY3" fmla="*/ 349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567" h="815784">
                    <a:moveTo>
                      <a:pt x="307562" y="349"/>
                    </a:moveTo>
                    <a:cubicBezTo>
                      <a:pt x="243364" y="-8986"/>
                      <a:pt x="309086" y="170084"/>
                      <a:pt x="251365" y="405828"/>
                    </a:cubicBezTo>
                    <a:cubicBezTo>
                      <a:pt x="209264" y="577564"/>
                      <a:pt x="48101" y="780827"/>
                      <a:pt x="0" y="815784"/>
                    </a:cubicBezTo>
                    <a:cubicBezTo>
                      <a:pt x="417862" y="571182"/>
                      <a:pt x="370237" y="9493"/>
                      <a:pt x="307562" y="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C2DD0455-4F50-BDFB-7C7B-BE709FFF6487}"/>
                  </a:ext>
                </a:extLst>
              </p:cNvPr>
              <p:cNvSpPr/>
              <p:nvPr/>
            </p:nvSpPr>
            <p:spPr>
              <a:xfrm>
                <a:off x="5322474" y="3241335"/>
                <a:ext cx="119172" cy="693061"/>
              </a:xfrm>
              <a:custGeom>
                <a:avLst/>
                <a:gdLst>
                  <a:gd name="connsiteX0" fmla="*/ 0 w 119172"/>
                  <a:gd name="connsiteY0" fmla="*/ 693061 h 693061"/>
                  <a:gd name="connsiteX1" fmla="*/ 74962 w 119172"/>
                  <a:gd name="connsiteY1" fmla="*/ 394834 h 693061"/>
                  <a:gd name="connsiteX2" fmla="*/ 56483 w 119172"/>
                  <a:gd name="connsiteY2" fmla="*/ 499 h 693061"/>
                  <a:gd name="connsiteX3" fmla="*/ 0 w 119172"/>
                  <a:gd name="connsiteY3" fmla="*/ 693061 h 6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172" h="693061">
                    <a:moveTo>
                      <a:pt x="0" y="693061"/>
                    </a:moveTo>
                    <a:cubicBezTo>
                      <a:pt x="0" y="693061"/>
                      <a:pt x="36385" y="646960"/>
                      <a:pt x="74962" y="394834"/>
                    </a:cubicBezTo>
                    <a:cubicBezTo>
                      <a:pt x="102870" y="212716"/>
                      <a:pt x="3620" y="16310"/>
                      <a:pt x="56483" y="499"/>
                    </a:cubicBezTo>
                    <a:cubicBezTo>
                      <a:pt x="117062" y="-17504"/>
                      <a:pt x="181832" y="456556"/>
                      <a:pt x="0" y="693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082F6663-0B8B-06F8-5A15-02CDC8420E1B}"/>
                  </a:ext>
                </a:extLst>
              </p:cNvPr>
              <p:cNvSpPr/>
              <p:nvPr/>
            </p:nvSpPr>
            <p:spPr>
              <a:xfrm>
                <a:off x="5666232" y="3351267"/>
                <a:ext cx="1200699" cy="345592"/>
              </a:xfrm>
              <a:custGeom>
                <a:avLst/>
                <a:gdLst>
                  <a:gd name="connsiteX0" fmla="*/ 0 w 1200699"/>
                  <a:gd name="connsiteY0" fmla="*/ 336050 h 345592"/>
                  <a:gd name="connsiteX1" fmla="*/ 3048 w 1200699"/>
                  <a:gd name="connsiteY1" fmla="*/ 343004 h 345592"/>
                  <a:gd name="connsiteX2" fmla="*/ 16573 w 1200699"/>
                  <a:gd name="connsiteY2" fmla="*/ 342527 h 345592"/>
                  <a:gd name="connsiteX3" fmla="*/ 335185 w 1200699"/>
                  <a:gd name="connsiteY3" fmla="*/ 125738 h 345592"/>
                  <a:gd name="connsiteX4" fmla="*/ 1188244 w 1200699"/>
                  <a:gd name="connsiteY4" fmla="*/ 77542 h 345592"/>
                  <a:gd name="connsiteX5" fmla="*/ 1200245 w 1200699"/>
                  <a:gd name="connsiteY5" fmla="*/ 71255 h 345592"/>
                  <a:gd name="connsiteX6" fmla="*/ 1193959 w 1200699"/>
                  <a:gd name="connsiteY6" fmla="*/ 59254 h 345592"/>
                  <a:gd name="connsiteX7" fmla="*/ 326422 w 1200699"/>
                  <a:gd name="connsiteY7" fmla="*/ 108689 h 345592"/>
                  <a:gd name="connsiteX8" fmla="*/ 2572 w 1200699"/>
                  <a:gd name="connsiteY8" fmla="*/ 329383 h 345592"/>
                  <a:gd name="connsiteX9" fmla="*/ 0 w 1200699"/>
                  <a:gd name="connsiteY9" fmla="*/ 336050 h 34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699" h="345592">
                    <a:moveTo>
                      <a:pt x="0" y="336050"/>
                    </a:moveTo>
                    <a:cubicBezTo>
                      <a:pt x="0" y="338622"/>
                      <a:pt x="1048" y="341099"/>
                      <a:pt x="3048" y="343004"/>
                    </a:cubicBezTo>
                    <a:cubicBezTo>
                      <a:pt x="6858" y="346623"/>
                      <a:pt x="12954" y="346433"/>
                      <a:pt x="16573" y="342527"/>
                    </a:cubicBezTo>
                    <a:cubicBezTo>
                      <a:pt x="17717" y="341289"/>
                      <a:pt x="133636" y="218988"/>
                      <a:pt x="335185" y="125738"/>
                    </a:cubicBezTo>
                    <a:cubicBezTo>
                      <a:pt x="520922" y="39823"/>
                      <a:pt x="819722" y="-38187"/>
                      <a:pt x="1188244" y="77542"/>
                    </a:cubicBezTo>
                    <a:cubicBezTo>
                      <a:pt x="1193292" y="79161"/>
                      <a:pt x="1198626" y="76304"/>
                      <a:pt x="1200245" y="71255"/>
                    </a:cubicBezTo>
                    <a:cubicBezTo>
                      <a:pt x="1201865" y="66207"/>
                      <a:pt x="1199007" y="60873"/>
                      <a:pt x="1193959" y="59254"/>
                    </a:cubicBezTo>
                    <a:cubicBezTo>
                      <a:pt x="819245" y="-58475"/>
                      <a:pt x="515303" y="21154"/>
                      <a:pt x="326422" y="108689"/>
                    </a:cubicBezTo>
                    <a:cubicBezTo>
                      <a:pt x="121634" y="203558"/>
                      <a:pt x="3810" y="328145"/>
                      <a:pt x="2572" y="329383"/>
                    </a:cubicBezTo>
                    <a:cubicBezTo>
                      <a:pt x="762" y="331383"/>
                      <a:pt x="0" y="333669"/>
                      <a:pt x="0" y="3360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9177E701-A5B8-B652-F1E6-5FD1DA6B799E}"/>
                  </a:ext>
                </a:extLst>
              </p:cNvPr>
              <p:cNvSpPr/>
              <p:nvPr/>
            </p:nvSpPr>
            <p:spPr>
              <a:xfrm>
                <a:off x="6733032" y="3381565"/>
                <a:ext cx="226744" cy="91074"/>
              </a:xfrm>
              <a:custGeom>
                <a:avLst/>
                <a:gdLst>
                  <a:gd name="connsiteX0" fmla="*/ 0 w 226744"/>
                  <a:gd name="connsiteY0" fmla="*/ 0 h 91074"/>
                  <a:gd name="connsiteX1" fmla="*/ 220599 w 226744"/>
                  <a:gd name="connsiteY1" fmla="*/ 71152 h 91074"/>
                  <a:gd name="connsiteX2" fmla="*/ 0 w 226744"/>
                  <a:gd name="connsiteY2" fmla="*/ 0 h 9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744" h="91074">
                    <a:moveTo>
                      <a:pt x="0" y="0"/>
                    </a:moveTo>
                    <a:cubicBezTo>
                      <a:pt x="0" y="0"/>
                      <a:pt x="170783" y="142304"/>
                      <a:pt x="220599" y="71152"/>
                    </a:cubicBezTo>
                    <a:cubicBezTo>
                      <a:pt x="27051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1447E48-A343-225E-A317-D9EBE981F830}"/>
                  </a:ext>
                </a:extLst>
              </p:cNvPr>
              <p:cNvSpPr/>
              <p:nvPr/>
            </p:nvSpPr>
            <p:spPr>
              <a:xfrm>
                <a:off x="6615207" y="3365658"/>
                <a:ext cx="137450" cy="156287"/>
              </a:xfrm>
              <a:custGeom>
                <a:avLst/>
                <a:gdLst>
                  <a:gd name="connsiteX0" fmla="*/ 0 w 137450"/>
                  <a:gd name="connsiteY0" fmla="*/ 0 h 156287"/>
                  <a:gd name="connsiteX1" fmla="*/ 127349 w 137450"/>
                  <a:gd name="connsiteY1" fmla="*/ 146495 h 156287"/>
                  <a:gd name="connsiteX2" fmla="*/ 0 w 137450"/>
                  <a:gd name="connsiteY2" fmla="*/ 0 h 1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50" h="156287">
                    <a:moveTo>
                      <a:pt x="0" y="0"/>
                    </a:moveTo>
                    <a:cubicBezTo>
                      <a:pt x="0" y="0"/>
                      <a:pt x="181547" y="93917"/>
                      <a:pt x="127349" y="146495"/>
                    </a:cubicBezTo>
                    <a:cubicBezTo>
                      <a:pt x="69723" y="2025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B73B737-692D-8AFF-A4F4-FBB45FE9E004}"/>
                  </a:ext>
                </a:extLst>
              </p:cNvPr>
              <p:cNvSpPr/>
              <p:nvPr/>
            </p:nvSpPr>
            <p:spPr>
              <a:xfrm>
                <a:off x="6296787" y="3376802"/>
                <a:ext cx="191118" cy="188399"/>
              </a:xfrm>
              <a:custGeom>
                <a:avLst/>
                <a:gdLst>
                  <a:gd name="connsiteX0" fmla="*/ 0 w 191118"/>
                  <a:gd name="connsiteY0" fmla="*/ 0 h 188399"/>
                  <a:gd name="connsiteX1" fmla="*/ 183071 w 191118"/>
                  <a:gd name="connsiteY1" fmla="*/ 176784 h 188399"/>
                  <a:gd name="connsiteX2" fmla="*/ 0 w 191118"/>
                  <a:gd name="connsiteY2" fmla="*/ 0 h 1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118" h="188399">
                    <a:moveTo>
                      <a:pt x="0" y="0"/>
                    </a:moveTo>
                    <a:cubicBezTo>
                      <a:pt x="0" y="0"/>
                      <a:pt x="237268" y="109823"/>
                      <a:pt x="183071" y="176784"/>
                    </a:cubicBezTo>
                    <a:cubicBezTo>
                      <a:pt x="128969" y="2436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6776DA4E-DEE6-5951-1321-03DF20C13F82}"/>
                  </a:ext>
                </a:extLst>
              </p:cNvPr>
              <p:cNvSpPr/>
              <p:nvPr/>
            </p:nvSpPr>
            <p:spPr>
              <a:xfrm>
                <a:off x="6040374" y="3452431"/>
                <a:ext cx="177596" cy="139360"/>
              </a:xfrm>
              <a:custGeom>
                <a:avLst/>
                <a:gdLst>
                  <a:gd name="connsiteX0" fmla="*/ 0 w 177596"/>
                  <a:gd name="connsiteY0" fmla="*/ 0 h 139360"/>
                  <a:gd name="connsiteX1" fmla="*/ 169545 w 177596"/>
                  <a:gd name="connsiteY1" fmla="*/ 128969 h 139360"/>
                  <a:gd name="connsiteX2" fmla="*/ 0 w 177596"/>
                  <a:gd name="connsiteY2" fmla="*/ 0 h 13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96" h="139360">
                    <a:moveTo>
                      <a:pt x="0" y="0"/>
                    </a:moveTo>
                    <a:cubicBezTo>
                      <a:pt x="0" y="0"/>
                      <a:pt x="222123" y="59722"/>
                      <a:pt x="169545" y="128969"/>
                    </a:cubicBezTo>
                    <a:cubicBezTo>
                      <a:pt x="127540" y="1844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BF85F1BC-2439-2C7B-5D19-9BBD21983E7B}"/>
                  </a:ext>
                </a:extLst>
              </p:cNvPr>
              <p:cNvSpPr/>
              <p:nvPr/>
            </p:nvSpPr>
            <p:spPr>
              <a:xfrm>
                <a:off x="6432041" y="3174763"/>
                <a:ext cx="193614" cy="189752"/>
              </a:xfrm>
              <a:custGeom>
                <a:avLst/>
                <a:gdLst>
                  <a:gd name="connsiteX0" fmla="*/ 0 w 193614"/>
                  <a:gd name="connsiteY0" fmla="*/ 189752 h 189752"/>
                  <a:gd name="connsiteX1" fmla="*/ 182404 w 193614"/>
                  <a:gd name="connsiteY1" fmla="*/ 7920 h 189752"/>
                  <a:gd name="connsiteX2" fmla="*/ 0 w 193614"/>
                  <a:gd name="connsiteY2" fmla="*/ 189752 h 18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14" h="189752">
                    <a:moveTo>
                      <a:pt x="0" y="189752"/>
                    </a:moveTo>
                    <a:cubicBezTo>
                      <a:pt x="0" y="189752"/>
                      <a:pt x="248603" y="58688"/>
                      <a:pt x="182404" y="7920"/>
                    </a:cubicBezTo>
                    <a:cubicBezTo>
                      <a:pt x="112586" y="-45611"/>
                      <a:pt x="0" y="189752"/>
                      <a:pt x="0" y="18975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71CC103B-8D65-73FE-4F91-5090EC57567B}"/>
                  </a:ext>
                </a:extLst>
              </p:cNvPr>
              <p:cNvSpPr/>
              <p:nvPr/>
            </p:nvSpPr>
            <p:spPr>
              <a:xfrm>
                <a:off x="6302692" y="3153320"/>
                <a:ext cx="142351" cy="226529"/>
              </a:xfrm>
              <a:custGeom>
                <a:avLst/>
                <a:gdLst>
                  <a:gd name="connsiteX0" fmla="*/ 0 w 142351"/>
                  <a:gd name="connsiteY0" fmla="*/ 226530 h 226529"/>
                  <a:gd name="connsiteX1" fmla="*/ 127159 w 142351"/>
                  <a:gd name="connsiteY1" fmla="*/ 6026 h 226529"/>
                  <a:gd name="connsiteX2" fmla="*/ 0 w 142351"/>
                  <a:gd name="connsiteY2" fmla="*/ 226530 h 22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351" h="226529">
                    <a:moveTo>
                      <a:pt x="0" y="226530"/>
                    </a:moveTo>
                    <a:cubicBezTo>
                      <a:pt x="0" y="226530"/>
                      <a:pt x="197644" y="55366"/>
                      <a:pt x="127159" y="6026"/>
                    </a:cubicBezTo>
                    <a:cubicBezTo>
                      <a:pt x="56579" y="-43313"/>
                      <a:pt x="0" y="226530"/>
                      <a:pt x="0" y="2265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1C0F6557-6641-1EBF-6854-940A1B64B6F4}"/>
                  </a:ext>
                </a:extLst>
              </p:cNvPr>
              <p:cNvSpPr/>
              <p:nvPr/>
            </p:nvSpPr>
            <p:spPr>
              <a:xfrm>
                <a:off x="6164294" y="3204237"/>
                <a:ext cx="147793" cy="203235"/>
              </a:xfrm>
              <a:custGeom>
                <a:avLst/>
                <a:gdLst>
                  <a:gd name="connsiteX0" fmla="*/ 0 w 147793"/>
                  <a:gd name="connsiteY0" fmla="*/ 203236 h 203235"/>
                  <a:gd name="connsiteX1" fmla="*/ 136779 w 147793"/>
                  <a:gd name="connsiteY1" fmla="*/ 4830 h 203235"/>
                  <a:gd name="connsiteX2" fmla="*/ 0 w 147793"/>
                  <a:gd name="connsiteY2" fmla="*/ 203236 h 20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93" h="203235">
                    <a:moveTo>
                      <a:pt x="0" y="203236"/>
                    </a:moveTo>
                    <a:cubicBezTo>
                      <a:pt x="0" y="203236"/>
                      <a:pt x="195548" y="49978"/>
                      <a:pt x="136779" y="4830"/>
                    </a:cubicBezTo>
                    <a:cubicBezTo>
                      <a:pt x="82582" y="-36699"/>
                      <a:pt x="0" y="203236"/>
                      <a:pt x="0" y="203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7CC1E278-83D0-0D36-5C4C-25BACA4EC651}"/>
                  </a:ext>
                </a:extLst>
              </p:cNvPr>
              <p:cNvSpPr/>
              <p:nvPr/>
            </p:nvSpPr>
            <p:spPr>
              <a:xfrm>
                <a:off x="6047231" y="3244256"/>
                <a:ext cx="108722" cy="196840"/>
              </a:xfrm>
              <a:custGeom>
                <a:avLst/>
                <a:gdLst>
                  <a:gd name="connsiteX0" fmla="*/ 0 w 108722"/>
                  <a:gd name="connsiteY0" fmla="*/ 196840 h 196840"/>
                  <a:gd name="connsiteX1" fmla="*/ 87344 w 108722"/>
                  <a:gd name="connsiteY1" fmla="*/ 2530 h 196840"/>
                  <a:gd name="connsiteX2" fmla="*/ 0 w 108722"/>
                  <a:gd name="connsiteY2" fmla="*/ 196840 h 19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22" h="196840">
                    <a:moveTo>
                      <a:pt x="0" y="196840"/>
                    </a:moveTo>
                    <a:cubicBezTo>
                      <a:pt x="0" y="196840"/>
                      <a:pt x="166592" y="38249"/>
                      <a:pt x="87344" y="2530"/>
                    </a:cubicBezTo>
                    <a:cubicBezTo>
                      <a:pt x="23908" y="-26045"/>
                      <a:pt x="0" y="196840"/>
                      <a:pt x="0" y="196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4E5EF82B-214B-FEAC-A138-04709DC46A4F}"/>
                  </a:ext>
                </a:extLst>
              </p:cNvPr>
              <p:cNvSpPr/>
              <p:nvPr/>
            </p:nvSpPr>
            <p:spPr>
              <a:xfrm>
                <a:off x="5739384" y="2753226"/>
                <a:ext cx="637103" cy="876728"/>
              </a:xfrm>
              <a:custGeom>
                <a:avLst/>
                <a:gdLst>
                  <a:gd name="connsiteX0" fmla="*/ 0 w 637103"/>
                  <a:gd name="connsiteY0" fmla="*/ 867226 h 876728"/>
                  <a:gd name="connsiteX1" fmla="*/ 2667 w 637103"/>
                  <a:gd name="connsiteY1" fmla="*/ 873798 h 876728"/>
                  <a:gd name="connsiteX2" fmla="*/ 16192 w 637103"/>
                  <a:gd name="connsiteY2" fmla="*/ 874084 h 876728"/>
                  <a:gd name="connsiteX3" fmla="*/ 226124 w 637103"/>
                  <a:gd name="connsiteY3" fmla="*/ 392309 h 876728"/>
                  <a:gd name="connsiteX4" fmla="*/ 326612 w 637103"/>
                  <a:gd name="connsiteY4" fmla="*/ 73507 h 876728"/>
                  <a:gd name="connsiteX5" fmla="*/ 473583 w 637103"/>
                  <a:gd name="connsiteY5" fmla="*/ 19977 h 876728"/>
                  <a:gd name="connsiteX6" fmla="*/ 614267 w 637103"/>
                  <a:gd name="connsiteY6" fmla="*/ 142087 h 876728"/>
                  <a:gd name="connsiteX7" fmla="*/ 552260 w 637103"/>
                  <a:gd name="connsiteY7" fmla="*/ 279533 h 876728"/>
                  <a:gd name="connsiteX8" fmla="*/ 432911 w 637103"/>
                  <a:gd name="connsiteY8" fmla="*/ 269341 h 876728"/>
                  <a:gd name="connsiteX9" fmla="*/ 427006 w 637103"/>
                  <a:gd name="connsiteY9" fmla="*/ 160756 h 876728"/>
                  <a:gd name="connsiteX10" fmla="*/ 478250 w 637103"/>
                  <a:gd name="connsiteY10" fmla="*/ 143992 h 876728"/>
                  <a:gd name="connsiteX11" fmla="*/ 498062 w 637103"/>
                  <a:gd name="connsiteY11" fmla="*/ 162661 h 876728"/>
                  <a:gd name="connsiteX12" fmla="*/ 493681 w 637103"/>
                  <a:gd name="connsiteY12" fmla="*/ 175330 h 876728"/>
                  <a:gd name="connsiteX13" fmla="*/ 492919 w 637103"/>
                  <a:gd name="connsiteY13" fmla="*/ 188855 h 876728"/>
                  <a:gd name="connsiteX14" fmla="*/ 506444 w 637103"/>
                  <a:gd name="connsiteY14" fmla="*/ 189617 h 876728"/>
                  <a:gd name="connsiteX15" fmla="*/ 516826 w 637103"/>
                  <a:gd name="connsiteY15" fmla="*/ 158661 h 876728"/>
                  <a:gd name="connsiteX16" fmla="*/ 483965 w 637103"/>
                  <a:gd name="connsiteY16" fmla="*/ 125704 h 876728"/>
                  <a:gd name="connsiteX17" fmla="*/ 413956 w 637103"/>
                  <a:gd name="connsiteY17" fmla="*/ 146850 h 876728"/>
                  <a:gd name="connsiteX18" fmla="*/ 417862 w 637103"/>
                  <a:gd name="connsiteY18" fmla="*/ 281057 h 876728"/>
                  <a:gd name="connsiteX19" fmla="*/ 562547 w 637103"/>
                  <a:gd name="connsiteY19" fmla="*/ 295630 h 876728"/>
                  <a:gd name="connsiteX20" fmla="*/ 632936 w 637103"/>
                  <a:gd name="connsiteY20" fmla="*/ 137611 h 876728"/>
                  <a:gd name="connsiteX21" fmla="*/ 475583 w 637103"/>
                  <a:gd name="connsiteY21" fmla="*/ 927 h 876728"/>
                  <a:gd name="connsiteX22" fmla="*/ 313658 w 637103"/>
                  <a:gd name="connsiteY22" fmla="*/ 59506 h 876728"/>
                  <a:gd name="connsiteX23" fmla="*/ 207169 w 637103"/>
                  <a:gd name="connsiteY23" fmla="*/ 392881 h 876728"/>
                  <a:gd name="connsiteX24" fmla="*/ 3143 w 637103"/>
                  <a:gd name="connsiteY24" fmla="*/ 860177 h 876728"/>
                  <a:gd name="connsiteX25" fmla="*/ 0 w 637103"/>
                  <a:gd name="connsiteY25" fmla="*/ 867226 h 8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7103" h="876728">
                    <a:moveTo>
                      <a:pt x="0" y="867226"/>
                    </a:moveTo>
                    <a:cubicBezTo>
                      <a:pt x="0" y="869607"/>
                      <a:pt x="857" y="871988"/>
                      <a:pt x="2667" y="873798"/>
                    </a:cubicBezTo>
                    <a:cubicBezTo>
                      <a:pt x="6286" y="877608"/>
                      <a:pt x="12382" y="877703"/>
                      <a:pt x="16192" y="874084"/>
                    </a:cubicBezTo>
                    <a:cubicBezTo>
                      <a:pt x="18383" y="871988"/>
                      <a:pt x="236029" y="661009"/>
                      <a:pt x="226124" y="392309"/>
                    </a:cubicBezTo>
                    <a:cubicBezTo>
                      <a:pt x="221075" y="252387"/>
                      <a:pt x="256794" y="139135"/>
                      <a:pt x="326612" y="73507"/>
                    </a:cubicBezTo>
                    <a:cubicBezTo>
                      <a:pt x="368808" y="33883"/>
                      <a:pt x="421005" y="14833"/>
                      <a:pt x="473583" y="19977"/>
                    </a:cubicBezTo>
                    <a:cubicBezTo>
                      <a:pt x="539687" y="26454"/>
                      <a:pt x="598837" y="77794"/>
                      <a:pt x="614267" y="142087"/>
                    </a:cubicBezTo>
                    <a:cubicBezTo>
                      <a:pt x="627221" y="196094"/>
                      <a:pt x="604552" y="246196"/>
                      <a:pt x="552260" y="279533"/>
                    </a:cubicBezTo>
                    <a:cubicBezTo>
                      <a:pt x="484918" y="322396"/>
                      <a:pt x="446341" y="286677"/>
                      <a:pt x="432911" y="269341"/>
                    </a:cubicBezTo>
                    <a:cubicBezTo>
                      <a:pt x="406051" y="234861"/>
                      <a:pt x="403289" y="183045"/>
                      <a:pt x="427006" y="160756"/>
                    </a:cubicBezTo>
                    <a:cubicBezTo>
                      <a:pt x="449770" y="139325"/>
                      <a:pt x="468916" y="141040"/>
                      <a:pt x="478250" y="143992"/>
                    </a:cubicBezTo>
                    <a:cubicBezTo>
                      <a:pt x="488442" y="147136"/>
                      <a:pt x="496348" y="154660"/>
                      <a:pt x="498062" y="162661"/>
                    </a:cubicBezTo>
                    <a:cubicBezTo>
                      <a:pt x="499110" y="167519"/>
                      <a:pt x="497586" y="171805"/>
                      <a:pt x="493681" y="175330"/>
                    </a:cubicBezTo>
                    <a:cubicBezTo>
                      <a:pt x="489680" y="178854"/>
                      <a:pt x="489395" y="184950"/>
                      <a:pt x="492919" y="188855"/>
                    </a:cubicBezTo>
                    <a:cubicBezTo>
                      <a:pt x="496443" y="192760"/>
                      <a:pt x="502444" y="193141"/>
                      <a:pt x="506444" y="189617"/>
                    </a:cubicBezTo>
                    <a:cubicBezTo>
                      <a:pt x="515493" y="181521"/>
                      <a:pt x="519303" y="170186"/>
                      <a:pt x="516826" y="158661"/>
                    </a:cubicBezTo>
                    <a:cubicBezTo>
                      <a:pt x="513588" y="143897"/>
                      <a:pt x="500729" y="130943"/>
                      <a:pt x="483965" y="125704"/>
                    </a:cubicBezTo>
                    <a:cubicBezTo>
                      <a:pt x="461201" y="118656"/>
                      <a:pt x="435674" y="126371"/>
                      <a:pt x="413956" y="146850"/>
                    </a:cubicBezTo>
                    <a:cubicBezTo>
                      <a:pt x="383000" y="175901"/>
                      <a:pt x="384905" y="238671"/>
                      <a:pt x="417862" y="281057"/>
                    </a:cubicBezTo>
                    <a:cubicBezTo>
                      <a:pt x="452628" y="325729"/>
                      <a:pt x="506730" y="331159"/>
                      <a:pt x="562547" y="295630"/>
                    </a:cubicBezTo>
                    <a:cubicBezTo>
                      <a:pt x="622173" y="257626"/>
                      <a:pt x="647891" y="200095"/>
                      <a:pt x="632936" y="137611"/>
                    </a:cubicBezTo>
                    <a:cubicBezTo>
                      <a:pt x="615696" y="65697"/>
                      <a:pt x="549593" y="8166"/>
                      <a:pt x="475583" y="927"/>
                    </a:cubicBezTo>
                    <a:cubicBezTo>
                      <a:pt x="417385" y="-4788"/>
                      <a:pt x="359950" y="16072"/>
                      <a:pt x="313658" y="59506"/>
                    </a:cubicBezTo>
                    <a:cubicBezTo>
                      <a:pt x="239744" y="128943"/>
                      <a:pt x="201930" y="247339"/>
                      <a:pt x="207169" y="392881"/>
                    </a:cubicBezTo>
                    <a:cubicBezTo>
                      <a:pt x="216218" y="652913"/>
                      <a:pt x="5239" y="858177"/>
                      <a:pt x="3143" y="860177"/>
                    </a:cubicBezTo>
                    <a:cubicBezTo>
                      <a:pt x="1048" y="862177"/>
                      <a:pt x="0" y="864654"/>
                      <a:pt x="0" y="86722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35933312-D066-8567-D7DB-DF60E97555F9}"/>
                  </a:ext>
                </a:extLst>
              </p:cNvPr>
              <p:cNvSpPr/>
              <p:nvPr/>
            </p:nvSpPr>
            <p:spPr>
              <a:xfrm>
                <a:off x="5927080" y="2648956"/>
                <a:ext cx="76283" cy="347227"/>
              </a:xfrm>
              <a:custGeom>
                <a:avLst/>
                <a:gdLst>
                  <a:gd name="connsiteX0" fmla="*/ 34522 w 76283"/>
                  <a:gd name="connsiteY0" fmla="*/ 347228 h 347227"/>
                  <a:gd name="connsiteX1" fmla="*/ 15376 w 76283"/>
                  <a:gd name="connsiteY1" fmla="*/ 115580 h 347227"/>
                  <a:gd name="connsiteX2" fmla="*/ 32140 w 76283"/>
                  <a:gd name="connsiteY2" fmla="*/ 899 h 347227"/>
                  <a:gd name="connsiteX3" fmla="*/ 34522 w 76283"/>
                  <a:gd name="connsiteY3" fmla="*/ 347228 h 34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83" h="347227">
                    <a:moveTo>
                      <a:pt x="34522" y="347228"/>
                    </a:moveTo>
                    <a:cubicBezTo>
                      <a:pt x="34522" y="347228"/>
                      <a:pt x="46428" y="256454"/>
                      <a:pt x="15376" y="115580"/>
                    </a:cubicBezTo>
                    <a:cubicBezTo>
                      <a:pt x="-3007" y="32141"/>
                      <a:pt x="-12627" y="-6531"/>
                      <a:pt x="32140" y="899"/>
                    </a:cubicBezTo>
                    <a:cubicBezTo>
                      <a:pt x="89386" y="10519"/>
                      <a:pt x="91767" y="198257"/>
                      <a:pt x="34522" y="347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3F35B5B9-4AA6-D5DB-DD84-F5AD314D59AA}"/>
                  </a:ext>
                </a:extLst>
              </p:cNvPr>
              <p:cNvSpPr/>
              <p:nvPr/>
            </p:nvSpPr>
            <p:spPr>
              <a:xfrm>
                <a:off x="6052249" y="2693848"/>
                <a:ext cx="303998" cy="131670"/>
              </a:xfrm>
              <a:custGeom>
                <a:avLst/>
                <a:gdLst>
                  <a:gd name="connsiteX0" fmla="*/ 126 w 303998"/>
                  <a:gd name="connsiteY0" fmla="*/ 131553 h 131670"/>
                  <a:gd name="connsiteX1" fmla="*/ 102805 w 303998"/>
                  <a:gd name="connsiteY1" fmla="*/ 19253 h 131670"/>
                  <a:gd name="connsiteX2" fmla="*/ 303497 w 303998"/>
                  <a:gd name="connsiteY2" fmla="*/ 26397 h 131670"/>
                  <a:gd name="connsiteX3" fmla="*/ 176910 w 303998"/>
                  <a:gd name="connsiteY3" fmla="*/ 56210 h 131670"/>
                  <a:gd name="connsiteX4" fmla="*/ 126 w 303998"/>
                  <a:gd name="connsiteY4" fmla="*/ 131553 h 13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98" h="131670">
                    <a:moveTo>
                      <a:pt x="126" y="131553"/>
                    </a:moveTo>
                    <a:cubicBezTo>
                      <a:pt x="-2065" y="135267"/>
                      <a:pt x="24034" y="50304"/>
                      <a:pt x="102805" y="19253"/>
                    </a:cubicBezTo>
                    <a:cubicBezTo>
                      <a:pt x="181672" y="-11799"/>
                      <a:pt x="296258" y="-2274"/>
                      <a:pt x="303497" y="26397"/>
                    </a:cubicBezTo>
                    <a:cubicBezTo>
                      <a:pt x="310641" y="55067"/>
                      <a:pt x="240156" y="57448"/>
                      <a:pt x="176910" y="56210"/>
                    </a:cubicBezTo>
                    <a:cubicBezTo>
                      <a:pt x="128809" y="55448"/>
                      <a:pt x="28701" y="82594"/>
                      <a:pt x="126" y="13155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5BE3D6DE-9DB1-15F2-4D94-A25FE50C269C}"/>
                  </a:ext>
                </a:extLst>
              </p:cNvPr>
              <p:cNvSpPr/>
              <p:nvPr/>
            </p:nvSpPr>
            <p:spPr>
              <a:xfrm>
                <a:off x="5946491" y="3017861"/>
                <a:ext cx="128291" cy="252261"/>
              </a:xfrm>
              <a:custGeom>
                <a:avLst/>
                <a:gdLst>
                  <a:gd name="connsiteX0" fmla="*/ 1585 w 128291"/>
                  <a:gd name="connsiteY0" fmla="*/ 252261 h 252261"/>
                  <a:gd name="connsiteX1" fmla="*/ 82833 w 128291"/>
                  <a:gd name="connsiteY1" fmla="*/ 96242 h 252261"/>
                  <a:gd name="connsiteX2" fmla="*/ 121029 w 128291"/>
                  <a:gd name="connsiteY2" fmla="*/ 3849 h 252261"/>
                  <a:gd name="connsiteX3" fmla="*/ 1585 w 128291"/>
                  <a:gd name="connsiteY3" fmla="*/ 252261 h 25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1" h="252261">
                    <a:moveTo>
                      <a:pt x="1585" y="252261"/>
                    </a:moveTo>
                    <a:cubicBezTo>
                      <a:pt x="1585" y="252261"/>
                      <a:pt x="31494" y="145295"/>
                      <a:pt x="82833" y="96242"/>
                    </a:cubicBezTo>
                    <a:cubicBezTo>
                      <a:pt x="119409" y="61190"/>
                      <a:pt x="140174" y="22994"/>
                      <a:pt x="121029" y="3849"/>
                    </a:cubicBezTo>
                    <a:cubicBezTo>
                      <a:pt x="95406" y="-21678"/>
                      <a:pt x="-14417" y="81859"/>
                      <a:pt x="1585" y="25226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7011AC67-BE36-E761-1486-356B9EBA046F}"/>
                  </a:ext>
                </a:extLst>
              </p:cNvPr>
              <p:cNvSpPr/>
              <p:nvPr/>
            </p:nvSpPr>
            <p:spPr>
              <a:xfrm>
                <a:off x="5960745" y="2877934"/>
                <a:ext cx="159524" cy="135775"/>
              </a:xfrm>
              <a:custGeom>
                <a:avLst/>
                <a:gdLst>
                  <a:gd name="connsiteX0" fmla="*/ 0 w 159524"/>
                  <a:gd name="connsiteY0" fmla="*/ 135775 h 135775"/>
                  <a:gd name="connsiteX1" fmla="*/ 119443 w 159524"/>
                  <a:gd name="connsiteY1" fmla="*/ 2044 h 135775"/>
                  <a:gd name="connsiteX2" fmla="*/ 133731 w 159524"/>
                  <a:gd name="connsiteY2" fmla="*/ 45002 h 135775"/>
                  <a:gd name="connsiteX3" fmla="*/ 0 w 159524"/>
                  <a:gd name="connsiteY3" fmla="*/ 135775 h 13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24" h="135775">
                    <a:moveTo>
                      <a:pt x="0" y="135775"/>
                    </a:moveTo>
                    <a:cubicBezTo>
                      <a:pt x="0" y="135775"/>
                      <a:pt x="20669" y="25857"/>
                      <a:pt x="119443" y="2044"/>
                    </a:cubicBezTo>
                    <a:cubicBezTo>
                      <a:pt x="168021" y="-9672"/>
                      <a:pt x="172021" y="32238"/>
                      <a:pt x="133731" y="45002"/>
                    </a:cubicBezTo>
                    <a:cubicBezTo>
                      <a:pt x="108013" y="53670"/>
                      <a:pt x="35052" y="62528"/>
                      <a:pt x="0" y="135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C78162E1-ABBF-051F-7357-ED4EA5DF63B8}"/>
                  </a:ext>
                </a:extLst>
              </p:cNvPr>
              <p:cNvSpPr/>
              <p:nvPr/>
            </p:nvSpPr>
            <p:spPr>
              <a:xfrm>
                <a:off x="6731412" y="3840194"/>
                <a:ext cx="70104" cy="70104"/>
              </a:xfrm>
              <a:custGeom>
                <a:avLst/>
                <a:gdLst>
                  <a:gd name="connsiteX0" fmla="*/ 35052 w 70104"/>
                  <a:gd name="connsiteY0" fmla="*/ 0 h 70104"/>
                  <a:gd name="connsiteX1" fmla="*/ 0 w 70104"/>
                  <a:gd name="connsiteY1" fmla="*/ 35052 h 70104"/>
                  <a:gd name="connsiteX2" fmla="*/ 35052 w 70104"/>
                  <a:gd name="connsiteY2" fmla="*/ 70104 h 70104"/>
                  <a:gd name="connsiteX3" fmla="*/ 70104 w 70104"/>
                  <a:gd name="connsiteY3" fmla="*/ 35052 h 70104"/>
                  <a:gd name="connsiteX4" fmla="*/ 35052 w 70104"/>
                  <a:gd name="connsiteY4" fmla="*/ 0 h 7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04" h="70104">
                    <a:moveTo>
                      <a:pt x="35052" y="0"/>
                    </a:moveTo>
                    <a:cubicBezTo>
                      <a:pt x="15716" y="0"/>
                      <a:pt x="0" y="15716"/>
                      <a:pt x="0" y="35052"/>
                    </a:cubicBezTo>
                    <a:cubicBezTo>
                      <a:pt x="0" y="54388"/>
                      <a:pt x="15716" y="70104"/>
                      <a:pt x="35052" y="70104"/>
                    </a:cubicBezTo>
                    <a:cubicBezTo>
                      <a:pt x="54388" y="70104"/>
                      <a:pt x="70104" y="54388"/>
                      <a:pt x="70104" y="35052"/>
                    </a:cubicBezTo>
                    <a:cubicBezTo>
                      <a:pt x="70104" y="15621"/>
                      <a:pt x="54483" y="0"/>
                      <a:pt x="35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2DA37634-B66F-8EC5-85C6-ED66C307D188}"/>
                  </a:ext>
                </a:extLst>
              </p:cNvPr>
              <p:cNvSpPr/>
              <p:nvPr/>
            </p:nvSpPr>
            <p:spPr>
              <a:xfrm>
                <a:off x="6670929" y="3741420"/>
                <a:ext cx="63722" cy="63627"/>
              </a:xfrm>
              <a:custGeom>
                <a:avLst/>
                <a:gdLst>
                  <a:gd name="connsiteX0" fmla="*/ 31909 w 63722"/>
                  <a:gd name="connsiteY0" fmla="*/ 0 h 63627"/>
                  <a:gd name="connsiteX1" fmla="*/ 0 w 63722"/>
                  <a:gd name="connsiteY1" fmla="*/ 31813 h 63627"/>
                  <a:gd name="connsiteX2" fmla="*/ 31909 w 63722"/>
                  <a:gd name="connsiteY2" fmla="*/ 63627 h 63627"/>
                  <a:gd name="connsiteX3" fmla="*/ 63722 w 63722"/>
                  <a:gd name="connsiteY3" fmla="*/ 31813 h 63627"/>
                  <a:gd name="connsiteX4" fmla="*/ 31909 w 63722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2" h="63627">
                    <a:moveTo>
                      <a:pt x="31909" y="0"/>
                    </a:moveTo>
                    <a:cubicBezTo>
                      <a:pt x="14288" y="0"/>
                      <a:pt x="0" y="14288"/>
                      <a:pt x="0" y="31813"/>
                    </a:cubicBezTo>
                    <a:cubicBezTo>
                      <a:pt x="0" y="49435"/>
                      <a:pt x="14288" y="63627"/>
                      <a:pt x="31909" y="63627"/>
                    </a:cubicBezTo>
                    <a:cubicBezTo>
                      <a:pt x="49530" y="63627"/>
                      <a:pt x="63722" y="49340"/>
                      <a:pt x="63722" y="31813"/>
                    </a:cubicBezTo>
                    <a:cubicBezTo>
                      <a:pt x="63722" y="14288"/>
                      <a:pt x="49530" y="0"/>
                      <a:pt x="31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B1278217-27E2-66AB-E274-5FE3AD508BB9}"/>
                  </a:ext>
                </a:extLst>
              </p:cNvPr>
              <p:cNvSpPr/>
              <p:nvPr/>
            </p:nvSpPr>
            <p:spPr>
              <a:xfrm>
                <a:off x="6685311" y="3956399"/>
                <a:ext cx="63627" cy="63627"/>
              </a:xfrm>
              <a:custGeom>
                <a:avLst/>
                <a:gdLst>
                  <a:gd name="connsiteX0" fmla="*/ 31814 w 63627"/>
                  <a:gd name="connsiteY0" fmla="*/ 0 h 63627"/>
                  <a:gd name="connsiteX1" fmla="*/ 0 w 63627"/>
                  <a:gd name="connsiteY1" fmla="*/ 31814 h 63627"/>
                  <a:gd name="connsiteX2" fmla="*/ 31814 w 63627"/>
                  <a:gd name="connsiteY2" fmla="*/ 63627 h 63627"/>
                  <a:gd name="connsiteX3" fmla="*/ 63627 w 63627"/>
                  <a:gd name="connsiteY3" fmla="*/ 31814 h 63627"/>
                  <a:gd name="connsiteX4" fmla="*/ 31814 w 63627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27" h="63627">
                    <a:moveTo>
                      <a:pt x="31814" y="0"/>
                    </a:moveTo>
                    <a:cubicBezTo>
                      <a:pt x="14192" y="0"/>
                      <a:pt x="0" y="14288"/>
                      <a:pt x="0" y="31814"/>
                    </a:cubicBezTo>
                    <a:cubicBezTo>
                      <a:pt x="0" y="49435"/>
                      <a:pt x="14288" y="63627"/>
                      <a:pt x="31814" y="63627"/>
                    </a:cubicBezTo>
                    <a:cubicBezTo>
                      <a:pt x="49435" y="63627"/>
                      <a:pt x="63627" y="49340"/>
                      <a:pt x="63627" y="31814"/>
                    </a:cubicBezTo>
                    <a:cubicBezTo>
                      <a:pt x="63722" y="14288"/>
                      <a:pt x="49435" y="0"/>
                      <a:pt x="318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75C8BCC4-03EC-E8C0-2190-4A570D19EB55}"/>
                  </a:ext>
                </a:extLst>
              </p:cNvPr>
              <p:cNvSpPr/>
              <p:nvPr/>
            </p:nvSpPr>
            <p:spPr>
              <a:xfrm>
                <a:off x="6562725" y="3665029"/>
                <a:ext cx="60483" cy="60579"/>
              </a:xfrm>
              <a:custGeom>
                <a:avLst/>
                <a:gdLst>
                  <a:gd name="connsiteX0" fmla="*/ 30194 w 60483"/>
                  <a:gd name="connsiteY0" fmla="*/ 0 h 60579"/>
                  <a:gd name="connsiteX1" fmla="*/ 0 w 60483"/>
                  <a:gd name="connsiteY1" fmla="*/ 30290 h 60579"/>
                  <a:gd name="connsiteX2" fmla="*/ 30194 w 60483"/>
                  <a:gd name="connsiteY2" fmla="*/ 60579 h 60579"/>
                  <a:gd name="connsiteX3" fmla="*/ 60484 w 60483"/>
                  <a:gd name="connsiteY3" fmla="*/ 30290 h 60579"/>
                  <a:gd name="connsiteX4" fmla="*/ 30194 w 60483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3" h="60579">
                    <a:moveTo>
                      <a:pt x="30194" y="0"/>
                    </a:moveTo>
                    <a:cubicBezTo>
                      <a:pt x="13525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194" y="60579"/>
                    </a:cubicBezTo>
                    <a:cubicBezTo>
                      <a:pt x="46958" y="60579"/>
                      <a:pt x="60484" y="47054"/>
                      <a:pt x="60484" y="30290"/>
                    </a:cubicBezTo>
                    <a:cubicBezTo>
                      <a:pt x="60484" y="13525"/>
                      <a:pt x="46958" y="0"/>
                      <a:pt x="30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39BC9832-D99A-F3EB-0A64-B6F7D70B07B1}"/>
                  </a:ext>
                </a:extLst>
              </p:cNvPr>
              <p:cNvSpPr/>
              <p:nvPr/>
            </p:nvSpPr>
            <p:spPr>
              <a:xfrm>
                <a:off x="6556248" y="4021740"/>
                <a:ext cx="60578" cy="60579"/>
              </a:xfrm>
              <a:custGeom>
                <a:avLst/>
                <a:gdLst>
                  <a:gd name="connsiteX0" fmla="*/ 30289 w 60578"/>
                  <a:gd name="connsiteY0" fmla="*/ 0 h 60579"/>
                  <a:gd name="connsiteX1" fmla="*/ 0 w 60578"/>
                  <a:gd name="connsiteY1" fmla="*/ 30290 h 60579"/>
                  <a:gd name="connsiteX2" fmla="*/ 30289 w 60578"/>
                  <a:gd name="connsiteY2" fmla="*/ 60579 h 60579"/>
                  <a:gd name="connsiteX3" fmla="*/ 60579 w 60578"/>
                  <a:gd name="connsiteY3" fmla="*/ 30290 h 60579"/>
                  <a:gd name="connsiteX4" fmla="*/ 30289 w 60578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8" h="60579">
                    <a:moveTo>
                      <a:pt x="30289" y="0"/>
                    </a:moveTo>
                    <a:cubicBezTo>
                      <a:pt x="13621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289" y="60579"/>
                    </a:cubicBezTo>
                    <a:cubicBezTo>
                      <a:pt x="46958" y="60579"/>
                      <a:pt x="60579" y="47054"/>
                      <a:pt x="60579" y="30290"/>
                    </a:cubicBezTo>
                    <a:cubicBezTo>
                      <a:pt x="60579" y="13525"/>
                      <a:pt x="47053" y="0"/>
                      <a:pt x="30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A8939774-D024-C710-79CF-EB30FC3A4250}"/>
                  </a:ext>
                </a:extLst>
              </p:cNvPr>
              <p:cNvSpPr/>
              <p:nvPr/>
            </p:nvSpPr>
            <p:spPr>
              <a:xfrm>
                <a:off x="6457569" y="3633216"/>
                <a:ext cx="38290" cy="38290"/>
              </a:xfrm>
              <a:custGeom>
                <a:avLst/>
                <a:gdLst>
                  <a:gd name="connsiteX0" fmla="*/ 19145 w 38290"/>
                  <a:gd name="connsiteY0" fmla="*/ 0 h 38290"/>
                  <a:gd name="connsiteX1" fmla="*/ 0 w 38290"/>
                  <a:gd name="connsiteY1" fmla="*/ 19145 h 38290"/>
                  <a:gd name="connsiteX2" fmla="*/ 19145 w 38290"/>
                  <a:gd name="connsiteY2" fmla="*/ 38290 h 38290"/>
                  <a:gd name="connsiteX3" fmla="*/ 38290 w 38290"/>
                  <a:gd name="connsiteY3" fmla="*/ 19145 h 38290"/>
                  <a:gd name="connsiteX4" fmla="*/ 19145 w 38290"/>
                  <a:gd name="connsiteY4" fmla="*/ 0 h 3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290">
                    <a:moveTo>
                      <a:pt x="19145" y="0"/>
                    </a:moveTo>
                    <a:cubicBezTo>
                      <a:pt x="8572" y="0"/>
                      <a:pt x="0" y="8572"/>
                      <a:pt x="0" y="19145"/>
                    </a:cubicBezTo>
                    <a:cubicBezTo>
                      <a:pt x="0" y="29718"/>
                      <a:pt x="8572" y="38290"/>
                      <a:pt x="19145" y="38290"/>
                    </a:cubicBezTo>
                    <a:cubicBezTo>
                      <a:pt x="29718" y="38290"/>
                      <a:pt x="38290" y="29718"/>
                      <a:pt x="38290" y="19145"/>
                    </a:cubicBezTo>
                    <a:cubicBezTo>
                      <a:pt x="38290" y="8477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D08AFFF8-7A4F-2676-FB0E-F248D6D62CE6}"/>
                  </a:ext>
                </a:extLst>
              </p:cNvPr>
              <p:cNvSpPr/>
              <p:nvPr/>
            </p:nvSpPr>
            <p:spPr>
              <a:xfrm>
                <a:off x="6428898" y="4047172"/>
                <a:ext cx="38290" cy="38195"/>
              </a:xfrm>
              <a:custGeom>
                <a:avLst/>
                <a:gdLst>
                  <a:gd name="connsiteX0" fmla="*/ 19145 w 38290"/>
                  <a:gd name="connsiteY0" fmla="*/ 0 h 38195"/>
                  <a:gd name="connsiteX1" fmla="*/ 0 w 38290"/>
                  <a:gd name="connsiteY1" fmla="*/ 19145 h 38195"/>
                  <a:gd name="connsiteX2" fmla="*/ 19145 w 38290"/>
                  <a:gd name="connsiteY2" fmla="*/ 38195 h 38195"/>
                  <a:gd name="connsiteX3" fmla="*/ 38291 w 38290"/>
                  <a:gd name="connsiteY3" fmla="*/ 19145 h 38195"/>
                  <a:gd name="connsiteX4" fmla="*/ 19145 w 38290"/>
                  <a:gd name="connsiteY4" fmla="*/ 0 h 3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195">
                    <a:moveTo>
                      <a:pt x="19145" y="0"/>
                    </a:moveTo>
                    <a:cubicBezTo>
                      <a:pt x="8573" y="0"/>
                      <a:pt x="0" y="8573"/>
                      <a:pt x="0" y="19145"/>
                    </a:cubicBezTo>
                    <a:cubicBezTo>
                      <a:pt x="0" y="29718"/>
                      <a:pt x="8573" y="38195"/>
                      <a:pt x="19145" y="38195"/>
                    </a:cubicBezTo>
                    <a:cubicBezTo>
                      <a:pt x="29718" y="38195"/>
                      <a:pt x="38291" y="29623"/>
                      <a:pt x="38291" y="19145"/>
                    </a:cubicBezTo>
                    <a:cubicBezTo>
                      <a:pt x="38291" y="8573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281AEA3C-5493-7820-E1FA-00DE8B90F4BF}"/>
                  </a:ext>
                </a:extLst>
              </p:cNvPr>
              <p:cNvSpPr/>
              <p:nvPr/>
            </p:nvSpPr>
            <p:spPr>
              <a:xfrm>
                <a:off x="5397571" y="2726151"/>
                <a:ext cx="63777" cy="63720"/>
              </a:xfrm>
              <a:custGeom>
                <a:avLst/>
                <a:gdLst>
                  <a:gd name="connsiteX0" fmla="*/ 3389 w 63777"/>
                  <a:gd name="connsiteY0" fmla="*/ 46100 h 63720"/>
                  <a:gd name="connsiteX1" fmla="*/ 46157 w 63777"/>
                  <a:gd name="connsiteY1" fmla="*/ 60388 h 63720"/>
                  <a:gd name="connsiteX2" fmla="*/ 60444 w 63777"/>
                  <a:gd name="connsiteY2" fmla="*/ 17620 h 63720"/>
                  <a:gd name="connsiteX3" fmla="*/ 17772 w 63777"/>
                  <a:gd name="connsiteY3" fmla="*/ 3333 h 63720"/>
                  <a:gd name="connsiteX4" fmla="*/ 3389 w 63777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77" h="63720">
                    <a:moveTo>
                      <a:pt x="3389" y="46100"/>
                    </a:moveTo>
                    <a:cubicBezTo>
                      <a:pt x="11295" y="61816"/>
                      <a:pt x="30345" y="68198"/>
                      <a:pt x="46157" y="60388"/>
                    </a:cubicBezTo>
                    <a:cubicBezTo>
                      <a:pt x="61873" y="52577"/>
                      <a:pt x="68255" y="33432"/>
                      <a:pt x="60444" y="17620"/>
                    </a:cubicBezTo>
                    <a:cubicBezTo>
                      <a:pt x="52634" y="1904"/>
                      <a:pt x="33488" y="-4478"/>
                      <a:pt x="17772" y="3333"/>
                    </a:cubicBezTo>
                    <a:cubicBezTo>
                      <a:pt x="1865" y="11239"/>
                      <a:pt x="-4516" y="30384"/>
                      <a:pt x="3389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61791FF9-5715-30C4-F673-8E9E5F245AFC}"/>
                  </a:ext>
                </a:extLst>
              </p:cNvPr>
              <p:cNvSpPr/>
              <p:nvPr/>
            </p:nvSpPr>
            <p:spPr>
              <a:xfrm>
                <a:off x="5690575" y="2694337"/>
                <a:ext cx="63728" cy="63720"/>
              </a:xfrm>
              <a:custGeom>
                <a:avLst/>
                <a:gdLst>
                  <a:gd name="connsiteX0" fmla="*/ 3375 w 63728"/>
                  <a:gd name="connsiteY0" fmla="*/ 46100 h 63720"/>
                  <a:gd name="connsiteX1" fmla="*/ 46142 w 63728"/>
                  <a:gd name="connsiteY1" fmla="*/ 60388 h 63720"/>
                  <a:gd name="connsiteX2" fmla="*/ 60334 w 63728"/>
                  <a:gd name="connsiteY2" fmla="*/ 17620 h 63720"/>
                  <a:gd name="connsiteX3" fmla="*/ 17662 w 63728"/>
                  <a:gd name="connsiteY3" fmla="*/ 3333 h 63720"/>
                  <a:gd name="connsiteX4" fmla="*/ 3375 w 63728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8" h="63720">
                    <a:moveTo>
                      <a:pt x="3375" y="46100"/>
                    </a:moveTo>
                    <a:cubicBezTo>
                      <a:pt x="11185" y="61816"/>
                      <a:pt x="30330" y="68198"/>
                      <a:pt x="46142" y="60388"/>
                    </a:cubicBezTo>
                    <a:cubicBezTo>
                      <a:pt x="61858" y="52577"/>
                      <a:pt x="68240" y="33432"/>
                      <a:pt x="60334" y="17620"/>
                    </a:cubicBezTo>
                    <a:cubicBezTo>
                      <a:pt x="52524" y="1904"/>
                      <a:pt x="33378" y="-4478"/>
                      <a:pt x="17662" y="3333"/>
                    </a:cubicBezTo>
                    <a:cubicBezTo>
                      <a:pt x="1946" y="11143"/>
                      <a:pt x="-4531" y="30289"/>
                      <a:pt x="3375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9DBF7A5A-4B09-BCFE-FB89-2413ACF5AFEC}"/>
                  </a:ext>
                </a:extLst>
              </p:cNvPr>
              <p:cNvSpPr/>
              <p:nvPr/>
            </p:nvSpPr>
            <p:spPr>
              <a:xfrm>
                <a:off x="5378494" y="2860941"/>
                <a:ext cx="60554" cy="60554"/>
              </a:xfrm>
              <a:custGeom>
                <a:avLst/>
                <a:gdLst>
                  <a:gd name="connsiteX0" fmla="*/ 3226 w 60554"/>
                  <a:gd name="connsiteY0" fmla="*/ 43803 h 60554"/>
                  <a:gd name="connsiteX1" fmla="*/ 43803 w 60554"/>
                  <a:gd name="connsiteY1" fmla="*/ 57328 h 60554"/>
                  <a:gd name="connsiteX2" fmla="*/ 57328 w 60554"/>
                  <a:gd name="connsiteY2" fmla="*/ 16752 h 60554"/>
                  <a:gd name="connsiteX3" fmla="*/ 16752 w 60554"/>
                  <a:gd name="connsiteY3" fmla="*/ 3226 h 60554"/>
                  <a:gd name="connsiteX4" fmla="*/ 3226 w 60554"/>
                  <a:gd name="connsiteY4" fmla="*/ 43803 h 6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4" h="60554">
                    <a:moveTo>
                      <a:pt x="3226" y="43803"/>
                    </a:moveTo>
                    <a:cubicBezTo>
                      <a:pt x="10656" y="58757"/>
                      <a:pt x="28848" y="64853"/>
                      <a:pt x="43803" y="57328"/>
                    </a:cubicBezTo>
                    <a:cubicBezTo>
                      <a:pt x="58757" y="49899"/>
                      <a:pt x="64853" y="31706"/>
                      <a:pt x="57328" y="16752"/>
                    </a:cubicBezTo>
                    <a:cubicBezTo>
                      <a:pt x="49803" y="1797"/>
                      <a:pt x="31706" y="-4299"/>
                      <a:pt x="16752" y="3226"/>
                    </a:cubicBezTo>
                    <a:cubicBezTo>
                      <a:pt x="1797" y="10656"/>
                      <a:pt x="-4299" y="28848"/>
                      <a:pt x="3226" y="43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ABA90C1F-1AE9-7844-5030-91F44B94EDEF}"/>
                  </a:ext>
                </a:extLst>
              </p:cNvPr>
              <p:cNvSpPr/>
              <p:nvPr/>
            </p:nvSpPr>
            <p:spPr>
              <a:xfrm>
                <a:off x="5403160" y="2995335"/>
                <a:ext cx="38177" cy="38177"/>
              </a:xfrm>
              <a:custGeom>
                <a:avLst/>
                <a:gdLst>
                  <a:gd name="connsiteX0" fmla="*/ 1991 w 38177"/>
                  <a:gd name="connsiteY0" fmla="*/ 27614 h 38177"/>
                  <a:gd name="connsiteX1" fmla="*/ 27614 w 38177"/>
                  <a:gd name="connsiteY1" fmla="*/ 36186 h 38177"/>
                  <a:gd name="connsiteX2" fmla="*/ 36186 w 38177"/>
                  <a:gd name="connsiteY2" fmla="*/ 10564 h 38177"/>
                  <a:gd name="connsiteX3" fmla="*/ 10564 w 38177"/>
                  <a:gd name="connsiteY3" fmla="*/ 1991 h 38177"/>
                  <a:gd name="connsiteX4" fmla="*/ 1991 w 38177"/>
                  <a:gd name="connsiteY4" fmla="*/ 27614 h 3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7" h="38177">
                    <a:moveTo>
                      <a:pt x="1991" y="27614"/>
                    </a:moveTo>
                    <a:cubicBezTo>
                      <a:pt x="6659" y="37043"/>
                      <a:pt x="18184" y="40853"/>
                      <a:pt x="27614" y="36186"/>
                    </a:cubicBezTo>
                    <a:cubicBezTo>
                      <a:pt x="37043" y="31519"/>
                      <a:pt x="40853" y="19994"/>
                      <a:pt x="36186" y="10564"/>
                    </a:cubicBezTo>
                    <a:cubicBezTo>
                      <a:pt x="31424" y="1134"/>
                      <a:pt x="19994" y="-2676"/>
                      <a:pt x="10564" y="1991"/>
                    </a:cubicBezTo>
                    <a:cubicBezTo>
                      <a:pt x="1134" y="6659"/>
                      <a:pt x="-2676" y="18089"/>
                      <a:pt x="1991" y="2761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85" name="Graphic 19">
            <a:extLst>
              <a:ext uri="{FF2B5EF4-FFF2-40B4-BE49-F238E27FC236}">
                <a16:creationId xmlns:a16="http://schemas.microsoft.com/office/drawing/2014/main" id="{8A66F3A1-A8D7-275E-69AC-186211A45A96}"/>
              </a:ext>
            </a:extLst>
          </p:cNvPr>
          <p:cNvGrpSpPr/>
          <p:nvPr/>
        </p:nvGrpSpPr>
        <p:grpSpPr>
          <a:xfrm flipV="1">
            <a:off x="268744" y="199715"/>
            <a:ext cx="1482610" cy="1368584"/>
            <a:chOff x="5229253" y="2628879"/>
            <a:chExt cx="1730522" cy="1597430"/>
          </a:xfrm>
        </p:grpSpPr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4A0CD30-3E11-710A-B386-687C07762E25}"/>
                </a:ext>
              </a:extLst>
            </p:cNvPr>
            <p:cNvSpPr/>
            <p:nvPr/>
          </p:nvSpPr>
          <p:spPr>
            <a:xfrm>
              <a:off x="5525204" y="2628879"/>
              <a:ext cx="78981" cy="79040"/>
            </a:xfrm>
            <a:custGeom>
              <a:avLst/>
              <a:gdLst>
                <a:gd name="connsiteX0" fmla="*/ 57112 w 78981"/>
                <a:gd name="connsiteY0" fmla="*/ 4212 h 79040"/>
                <a:gd name="connsiteX1" fmla="*/ 74829 w 78981"/>
                <a:gd name="connsiteY1" fmla="*/ 57171 h 79040"/>
                <a:gd name="connsiteX2" fmla="*/ 21869 w 78981"/>
                <a:gd name="connsiteY2" fmla="*/ 74887 h 79040"/>
                <a:gd name="connsiteX3" fmla="*/ 4153 w 78981"/>
                <a:gd name="connsiteY3" fmla="*/ 21928 h 79040"/>
                <a:gd name="connsiteX4" fmla="*/ 57112 w 78981"/>
                <a:gd name="connsiteY4" fmla="*/ 4212 h 7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1" h="79040">
                  <a:moveTo>
                    <a:pt x="57112" y="4212"/>
                  </a:moveTo>
                  <a:cubicBezTo>
                    <a:pt x="76638" y="13927"/>
                    <a:pt x="84544" y="37740"/>
                    <a:pt x="74829" y="57171"/>
                  </a:cubicBezTo>
                  <a:cubicBezTo>
                    <a:pt x="65113" y="76697"/>
                    <a:pt x="41300" y="84603"/>
                    <a:pt x="21869" y="74887"/>
                  </a:cubicBezTo>
                  <a:cubicBezTo>
                    <a:pt x="2343" y="65172"/>
                    <a:pt x="-5563" y="41359"/>
                    <a:pt x="4153" y="21928"/>
                  </a:cubicBezTo>
                  <a:cubicBezTo>
                    <a:pt x="13868" y="2307"/>
                    <a:pt x="37586" y="-5599"/>
                    <a:pt x="57112" y="42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7" name="Graphic 19">
              <a:extLst>
                <a:ext uri="{FF2B5EF4-FFF2-40B4-BE49-F238E27FC236}">
                  <a16:creationId xmlns:a16="http://schemas.microsoft.com/office/drawing/2014/main" id="{15B97505-18CC-C0BD-A94A-0FD973BB3FE1}"/>
                </a:ext>
              </a:extLst>
            </p:cNvPr>
            <p:cNvGrpSpPr/>
            <p:nvPr/>
          </p:nvGrpSpPr>
          <p:grpSpPr>
            <a:xfrm>
              <a:off x="5229253" y="2648956"/>
              <a:ext cx="1730522" cy="1577353"/>
              <a:chOff x="5229253" y="2648956"/>
              <a:chExt cx="1730522" cy="1577353"/>
            </a:xfrm>
          </p:grpSpPr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D35689E5-3183-27A1-5E94-3067651D1F50}"/>
                  </a:ext>
                </a:extLst>
              </p:cNvPr>
              <p:cNvSpPr/>
              <p:nvPr/>
            </p:nvSpPr>
            <p:spPr>
              <a:xfrm>
                <a:off x="6620541" y="3235649"/>
                <a:ext cx="155941" cy="137725"/>
              </a:xfrm>
              <a:custGeom>
                <a:avLst/>
                <a:gdLst>
                  <a:gd name="connsiteX0" fmla="*/ 0 w 155941"/>
                  <a:gd name="connsiteY0" fmla="*/ 137725 h 137725"/>
                  <a:gd name="connsiteX1" fmla="*/ 149161 w 155941"/>
                  <a:gd name="connsiteY1" fmla="*/ 13424 h 137725"/>
                  <a:gd name="connsiteX2" fmla="*/ 0 w 155941"/>
                  <a:gd name="connsiteY2" fmla="*/ 137725 h 13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941" h="137725">
                    <a:moveTo>
                      <a:pt x="0" y="137725"/>
                    </a:moveTo>
                    <a:cubicBezTo>
                      <a:pt x="0" y="137725"/>
                      <a:pt x="194215" y="73907"/>
                      <a:pt x="149161" y="13424"/>
                    </a:cubicBezTo>
                    <a:cubicBezTo>
                      <a:pt x="101155" y="-51061"/>
                      <a:pt x="0" y="137725"/>
                      <a:pt x="0" y="1377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B5927E62-ACC2-34FB-E059-312B7FCA58DC}"/>
                  </a:ext>
                </a:extLst>
              </p:cNvPr>
              <p:cNvSpPr/>
              <p:nvPr/>
            </p:nvSpPr>
            <p:spPr>
              <a:xfrm>
                <a:off x="6425755" y="3360896"/>
                <a:ext cx="205484" cy="176920"/>
              </a:xfrm>
              <a:custGeom>
                <a:avLst/>
                <a:gdLst>
                  <a:gd name="connsiteX0" fmla="*/ 0 w 205484"/>
                  <a:gd name="connsiteY0" fmla="*/ 0 h 176920"/>
                  <a:gd name="connsiteX1" fmla="*/ 195834 w 205484"/>
                  <a:gd name="connsiteY1" fmla="*/ 167164 h 176920"/>
                  <a:gd name="connsiteX2" fmla="*/ 0 w 205484"/>
                  <a:gd name="connsiteY2" fmla="*/ 0 h 17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484" h="176920">
                    <a:moveTo>
                      <a:pt x="0" y="0"/>
                    </a:moveTo>
                    <a:cubicBezTo>
                      <a:pt x="0" y="0"/>
                      <a:pt x="257937" y="111443"/>
                      <a:pt x="195834" y="167164"/>
                    </a:cubicBezTo>
                    <a:cubicBezTo>
                      <a:pt x="130397" y="2259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1329F8DD-D8F7-6D99-7032-0AED409B14C4}"/>
                  </a:ext>
                </a:extLst>
              </p:cNvPr>
              <p:cNvSpPr/>
              <p:nvPr/>
            </p:nvSpPr>
            <p:spPr>
              <a:xfrm>
                <a:off x="6157436" y="3404711"/>
                <a:ext cx="191897" cy="162102"/>
              </a:xfrm>
              <a:custGeom>
                <a:avLst/>
                <a:gdLst>
                  <a:gd name="connsiteX0" fmla="*/ 0 w 191897"/>
                  <a:gd name="connsiteY0" fmla="*/ 0 h 162102"/>
                  <a:gd name="connsiteX1" fmla="*/ 186309 w 191897"/>
                  <a:gd name="connsiteY1" fmla="*/ 152876 h 162102"/>
                  <a:gd name="connsiteX2" fmla="*/ 0 w 191897"/>
                  <a:gd name="connsiteY2" fmla="*/ 0 h 1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897" h="162102">
                    <a:moveTo>
                      <a:pt x="0" y="0"/>
                    </a:moveTo>
                    <a:cubicBezTo>
                      <a:pt x="0" y="0"/>
                      <a:pt x="230315" y="93250"/>
                      <a:pt x="186309" y="152876"/>
                    </a:cubicBezTo>
                    <a:cubicBezTo>
                      <a:pt x="145733" y="20774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C013853F-1183-D4C9-FBE4-C83B1E220379}"/>
                  </a:ext>
                </a:extLst>
              </p:cNvPr>
              <p:cNvSpPr/>
              <p:nvPr/>
            </p:nvSpPr>
            <p:spPr>
              <a:xfrm>
                <a:off x="5843267" y="2855594"/>
                <a:ext cx="109841" cy="462248"/>
              </a:xfrm>
              <a:custGeom>
                <a:avLst/>
                <a:gdLst>
                  <a:gd name="connsiteX0" fmla="*/ 93570 w 109841"/>
                  <a:gd name="connsiteY0" fmla="*/ 462249 h 462248"/>
                  <a:gd name="connsiteX1" fmla="*/ 42611 w 109841"/>
                  <a:gd name="connsiteY1" fmla="*/ 204311 h 462248"/>
                  <a:gd name="connsiteX2" fmla="*/ 20322 w 109841"/>
                  <a:gd name="connsiteY2" fmla="*/ 476 h 462248"/>
                  <a:gd name="connsiteX3" fmla="*/ 93570 w 109841"/>
                  <a:gd name="connsiteY3" fmla="*/ 462249 h 4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841" h="462248">
                    <a:moveTo>
                      <a:pt x="93570" y="462249"/>
                    </a:moveTo>
                    <a:cubicBezTo>
                      <a:pt x="93570" y="462249"/>
                      <a:pt x="94522" y="334137"/>
                      <a:pt x="42611" y="204311"/>
                    </a:cubicBezTo>
                    <a:cubicBezTo>
                      <a:pt x="4416" y="108776"/>
                      <a:pt x="-19016" y="13621"/>
                      <a:pt x="20322" y="476"/>
                    </a:cubicBezTo>
                    <a:cubicBezTo>
                      <a:pt x="63375" y="-13811"/>
                      <a:pt x="144528" y="296704"/>
                      <a:pt x="93570" y="46224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BDE52587-7C11-17DB-E2EF-509C276DE03D}"/>
                  </a:ext>
                </a:extLst>
              </p:cNvPr>
              <p:cNvSpPr/>
              <p:nvPr/>
            </p:nvSpPr>
            <p:spPr>
              <a:xfrm>
                <a:off x="6246910" y="2768047"/>
                <a:ext cx="261533" cy="134295"/>
              </a:xfrm>
              <a:custGeom>
                <a:avLst/>
                <a:gdLst>
                  <a:gd name="connsiteX0" fmla="*/ 61 w 261533"/>
                  <a:gd name="connsiteY0" fmla="*/ 12 h 134295"/>
                  <a:gd name="connsiteX1" fmla="*/ 260379 w 261533"/>
                  <a:gd name="connsiteY1" fmla="*/ 119456 h 134295"/>
                  <a:gd name="connsiteX2" fmla="*/ 61 w 261533"/>
                  <a:gd name="connsiteY2" fmla="*/ 12 h 13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533" h="134295">
                    <a:moveTo>
                      <a:pt x="61" y="12"/>
                    </a:moveTo>
                    <a:cubicBezTo>
                      <a:pt x="-4797" y="-940"/>
                      <a:pt x="281906" y="53733"/>
                      <a:pt x="260379" y="119456"/>
                    </a:cubicBezTo>
                    <a:cubicBezTo>
                      <a:pt x="238948" y="185178"/>
                      <a:pt x="58640" y="12014"/>
                      <a:pt x="61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32EC3791-2F2C-B211-8A43-F2D6FB6FBE41}"/>
                  </a:ext>
                </a:extLst>
              </p:cNvPr>
              <p:cNvSpPr/>
              <p:nvPr/>
            </p:nvSpPr>
            <p:spPr>
              <a:xfrm>
                <a:off x="5415153" y="3891798"/>
                <a:ext cx="917724" cy="334511"/>
              </a:xfrm>
              <a:custGeom>
                <a:avLst/>
                <a:gdLst>
                  <a:gd name="connsiteX0" fmla="*/ 0 w 917724"/>
                  <a:gd name="connsiteY0" fmla="*/ 112607 h 334511"/>
                  <a:gd name="connsiteX1" fmla="*/ 417481 w 917724"/>
                  <a:gd name="connsiteY1" fmla="*/ 784 h 334511"/>
                  <a:gd name="connsiteX2" fmla="*/ 906780 w 917724"/>
                  <a:gd name="connsiteY2" fmla="*/ 307774 h 334511"/>
                  <a:gd name="connsiteX3" fmla="*/ 433387 w 917724"/>
                  <a:gd name="connsiteY3" fmla="*/ 149183 h 334511"/>
                  <a:gd name="connsiteX4" fmla="*/ 0 w 917724"/>
                  <a:gd name="connsiteY4" fmla="*/ 112607 h 33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724" h="334511">
                    <a:moveTo>
                      <a:pt x="0" y="112607"/>
                    </a:moveTo>
                    <a:cubicBezTo>
                      <a:pt x="0" y="112607"/>
                      <a:pt x="203073" y="-10932"/>
                      <a:pt x="417481" y="784"/>
                    </a:cubicBezTo>
                    <a:cubicBezTo>
                      <a:pt x="631889" y="12499"/>
                      <a:pt x="984314" y="181854"/>
                      <a:pt x="906780" y="307774"/>
                    </a:cubicBezTo>
                    <a:cubicBezTo>
                      <a:pt x="846582" y="405691"/>
                      <a:pt x="609505" y="207476"/>
                      <a:pt x="433387" y="149183"/>
                    </a:cubicBezTo>
                    <a:cubicBezTo>
                      <a:pt x="307562" y="107654"/>
                      <a:pt x="0" y="112607"/>
                      <a:pt x="0" y="112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997524A1-D270-2E22-B3A1-932FAE7F659D}"/>
                  </a:ext>
                </a:extLst>
              </p:cNvPr>
              <p:cNvSpPr/>
              <p:nvPr/>
            </p:nvSpPr>
            <p:spPr>
              <a:xfrm>
                <a:off x="5415153" y="3661093"/>
                <a:ext cx="1210079" cy="343312"/>
              </a:xfrm>
              <a:custGeom>
                <a:avLst/>
                <a:gdLst>
                  <a:gd name="connsiteX0" fmla="*/ 0 w 1210079"/>
                  <a:gd name="connsiteY0" fmla="*/ 343312 h 343312"/>
                  <a:gd name="connsiteX1" fmla="*/ 464058 w 1210079"/>
                  <a:gd name="connsiteY1" fmla="*/ 21843 h 343312"/>
                  <a:gd name="connsiteX2" fmla="*/ 1209389 w 1210079"/>
                  <a:gd name="connsiteY2" fmla="*/ 243585 h 343312"/>
                  <a:gd name="connsiteX3" fmla="*/ 535877 w 1210079"/>
                  <a:gd name="connsiteY3" fmla="*/ 220344 h 343312"/>
                  <a:gd name="connsiteX4" fmla="*/ 0 w 1210079"/>
                  <a:gd name="connsiteY4" fmla="*/ 343312 h 34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079" h="343312">
                    <a:moveTo>
                      <a:pt x="0" y="343312"/>
                    </a:moveTo>
                    <a:cubicBezTo>
                      <a:pt x="0" y="343312"/>
                      <a:pt x="136589" y="104901"/>
                      <a:pt x="464058" y="21843"/>
                    </a:cubicBezTo>
                    <a:cubicBezTo>
                      <a:pt x="735425" y="-46927"/>
                      <a:pt x="1231106" y="52037"/>
                      <a:pt x="1209389" y="243585"/>
                    </a:cubicBezTo>
                    <a:cubicBezTo>
                      <a:pt x="1187672" y="435133"/>
                      <a:pt x="715232" y="224154"/>
                      <a:pt x="535877" y="220344"/>
                    </a:cubicBezTo>
                    <a:cubicBezTo>
                      <a:pt x="272320" y="214725"/>
                      <a:pt x="0" y="343312"/>
                      <a:pt x="0" y="3433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681D8BC8-443D-3045-DCB7-B1783176DD53}"/>
                  </a:ext>
                </a:extLst>
              </p:cNvPr>
              <p:cNvSpPr/>
              <p:nvPr/>
            </p:nvSpPr>
            <p:spPr>
              <a:xfrm>
                <a:off x="5415057" y="3748445"/>
                <a:ext cx="852583" cy="255959"/>
              </a:xfrm>
              <a:custGeom>
                <a:avLst/>
                <a:gdLst>
                  <a:gd name="connsiteX0" fmla="*/ 852583 w 852583"/>
                  <a:gd name="connsiteY0" fmla="*/ 74794 h 255959"/>
                  <a:gd name="connsiteX1" fmla="*/ 443198 w 852583"/>
                  <a:gd name="connsiteY1" fmla="*/ 69270 h 255959"/>
                  <a:gd name="connsiteX2" fmla="*/ 0 w 852583"/>
                  <a:gd name="connsiteY2" fmla="*/ 255960 h 255959"/>
                  <a:gd name="connsiteX3" fmla="*/ 852583 w 852583"/>
                  <a:gd name="connsiteY3" fmla="*/ 74794 h 25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83" h="255959">
                    <a:moveTo>
                      <a:pt x="852583" y="74794"/>
                    </a:moveTo>
                    <a:cubicBezTo>
                      <a:pt x="852107" y="139659"/>
                      <a:pt x="685038" y="47648"/>
                      <a:pt x="443198" y="69270"/>
                    </a:cubicBezTo>
                    <a:cubicBezTo>
                      <a:pt x="267081" y="84986"/>
                      <a:pt x="41815" y="213669"/>
                      <a:pt x="0" y="255960"/>
                    </a:cubicBezTo>
                    <a:cubicBezTo>
                      <a:pt x="304991" y="-120278"/>
                      <a:pt x="853059" y="11453"/>
                      <a:pt x="852583" y="747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C15B7A01-1B8A-5CFE-AEFC-7BB696777216}"/>
                  </a:ext>
                </a:extLst>
              </p:cNvPr>
              <p:cNvSpPr/>
              <p:nvPr/>
            </p:nvSpPr>
            <p:spPr>
              <a:xfrm>
                <a:off x="5421248" y="3939834"/>
                <a:ext cx="694271" cy="124209"/>
              </a:xfrm>
              <a:custGeom>
                <a:avLst/>
                <a:gdLst>
                  <a:gd name="connsiteX0" fmla="*/ 0 w 694271"/>
                  <a:gd name="connsiteY0" fmla="*/ 64189 h 124209"/>
                  <a:gd name="connsiteX1" fmla="*/ 306134 w 694271"/>
                  <a:gd name="connsiteY1" fmla="*/ 34948 h 124209"/>
                  <a:gd name="connsiteX2" fmla="*/ 693134 w 694271"/>
                  <a:gd name="connsiteY2" fmla="*/ 112672 h 124209"/>
                  <a:gd name="connsiteX3" fmla="*/ 0 w 694271"/>
                  <a:gd name="connsiteY3" fmla="*/ 64189 h 12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271" h="124209">
                    <a:moveTo>
                      <a:pt x="0" y="64189"/>
                    </a:moveTo>
                    <a:cubicBezTo>
                      <a:pt x="0" y="64189"/>
                      <a:pt x="50959" y="35233"/>
                      <a:pt x="306134" y="34948"/>
                    </a:cubicBezTo>
                    <a:cubicBezTo>
                      <a:pt x="490442" y="34852"/>
                      <a:pt x="669608" y="162487"/>
                      <a:pt x="693134" y="112672"/>
                    </a:cubicBezTo>
                    <a:cubicBezTo>
                      <a:pt x="720090" y="55617"/>
                      <a:pt x="261271" y="-79924"/>
                      <a:pt x="0" y="64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569CF862-06F7-00F4-B5B7-CDD6CE1B5E57}"/>
                  </a:ext>
                </a:extLst>
              </p:cNvPr>
              <p:cNvSpPr/>
              <p:nvPr/>
            </p:nvSpPr>
            <p:spPr>
              <a:xfrm>
                <a:off x="5229253" y="3008605"/>
                <a:ext cx="267766" cy="931791"/>
              </a:xfrm>
              <a:custGeom>
                <a:avLst/>
                <a:gdLst>
                  <a:gd name="connsiteX0" fmla="*/ 91887 w 267766"/>
                  <a:gd name="connsiteY0" fmla="*/ 931792 h 931791"/>
                  <a:gd name="connsiteX1" fmla="*/ 265338 w 267766"/>
                  <a:gd name="connsiteY1" fmla="*/ 535933 h 931791"/>
                  <a:gd name="connsiteX2" fmla="*/ 35690 w 267766"/>
                  <a:gd name="connsiteY2" fmla="*/ 5962 h 931791"/>
                  <a:gd name="connsiteX3" fmla="*/ 121034 w 267766"/>
                  <a:gd name="connsiteY3" fmla="*/ 497833 h 931791"/>
                  <a:gd name="connsiteX4" fmla="*/ 91887 w 267766"/>
                  <a:gd name="connsiteY4" fmla="*/ 931792 h 93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766" h="931791">
                    <a:moveTo>
                      <a:pt x="91887" y="931792"/>
                    </a:moveTo>
                    <a:cubicBezTo>
                      <a:pt x="91887" y="931792"/>
                      <a:pt x="244573" y="749674"/>
                      <a:pt x="265338" y="535933"/>
                    </a:cubicBezTo>
                    <a:cubicBezTo>
                      <a:pt x="286007" y="322192"/>
                      <a:pt x="171802" y="-51665"/>
                      <a:pt x="35690" y="5962"/>
                    </a:cubicBezTo>
                    <a:cubicBezTo>
                      <a:pt x="-70133" y="50729"/>
                      <a:pt x="90078" y="314953"/>
                      <a:pt x="121034" y="497833"/>
                    </a:cubicBezTo>
                    <a:cubicBezTo>
                      <a:pt x="143132" y="628516"/>
                      <a:pt x="91887" y="931792"/>
                      <a:pt x="91887" y="93179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1F658465-2E1E-8A5B-353D-484F7022AB05}"/>
                  </a:ext>
                </a:extLst>
              </p:cNvPr>
              <p:cNvSpPr/>
              <p:nvPr/>
            </p:nvSpPr>
            <p:spPr>
              <a:xfrm>
                <a:off x="5321141" y="2759786"/>
                <a:ext cx="452750" cy="1180610"/>
              </a:xfrm>
              <a:custGeom>
                <a:avLst/>
                <a:gdLst>
                  <a:gd name="connsiteX0" fmla="*/ 0 w 452750"/>
                  <a:gd name="connsiteY0" fmla="*/ 1180611 h 1180610"/>
                  <a:gd name="connsiteX1" fmla="*/ 387763 w 452750"/>
                  <a:gd name="connsiteY1" fmla="*/ 770369 h 1180610"/>
                  <a:gd name="connsiteX2" fmla="*/ 280892 w 452750"/>
                  <a:gd name="connsiteY2" fmla="*/ 82 h 1180610"/>
                  <a:gd name="connsiteX3" fmla="*/ 202311 w 452750"/>
                  <a:gd name="connsiteY3" fmla="*/ 669404 h 1180610"/>
                  <a:gd name="connsiteX4" fmla="*/ 0 w 452750"/>
                  <a:gd name="connsiteY4" fmla="*/ 1180611 h 11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750" h="1180610">
                    <a:moveTo>
                      <a:pt x="0" y="1180611"/>
                    </a:moveTo>
                    <a:cubicBezTo>
                      <a:pt x="0" y="1180611"/>
                      <a:pt x="256318" y="1081551"/>
                      <a:pt x="387763" y="770369"/>
                    </a:cubicBezTo>
                    <a:cubicBezTo>
                      <a:pt x="496729" y="512527"/>
                      <a:pt x="473583" y="7512"/>
                      <a:pt x="280892" y="82"/>
                    </a:cubicBezTo>
                    <a:cubicBezTo>
                      <a:pt x="88297" y="-7347"/>
                      <a:pt x="225647" y="491477"/>
                      <a:pt x="202311" y="669404"/>
                    </a:cubicBezTo>
                    <a:cubicBezTo>
                      <a:pt x="168212" y="930865"/>
                      <a:pt x="0" y="1180611"/>
                      <a:pt x="0" y="1180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B6AA12DA-F345-9F54-1F24-7BBCE4964243}"/>
                  </a:ext>
                </a:extLst>
              </p:cNvPr>
              <p:cNvSpPr/>
              <p:nvPr/>
            </p:nvSpPr>
            <p:spPr>
              <a:xfrm>
                <a:off x="5321141" y="3124517"/>
                <a:ext cx="348567" cy="815784"/>
              </a:xfrm>
              <a:custGeom>
                <a:avLst/>
                <a:gdLst>
                  <a:gd name="connsiteX0" fmla="*/ 307562 w 348567"/>
                  <a:gd name="connsiteY0" fmla="*/ 349 h 815784"/>
                  <a:gd name="connsiteX1" fmla="*/ 251365 w 348567"/>
                  <a:gd name="connsiteY1" fmla="*/ 405828 h 815784"/>
                  <a:gd name="connsiteX2" fmla="*/ 0 w 348567"/>
                  <a:gd name="connsiteY2" fmla="*/ 815784 h 815784"/>
                  <a:gd name="connsiteX3" fmla="*/ 307562 w 348567"/>
                  <a:gd name="connsiteY3" fmla="*/ 349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567" h="815784">
                    <a:moveTo>
                      <a:pt x="307562" y="349"/>
                    </a:moveTo>
                    <a:cubicBezTo>
                      <a:pt x="243364" y="-8986"/>
                      <a:pt x="309086" y="170084"/>
                      <a:pt x="251365" y="405828"/>
                    </a:cubicBezTo>
                    <a:cubicBezTo>
                      <a:pt x="209264" y="577564"/>
                      <a:pt x="48101" y="780827"/>
                      <a:pt x="0" y="815784"/>
                    </a:cubicBezTo>
                    <a:cubicBezTo>
                      <a:pt x="417862" y="571182"/>
                      <a:pt x="370237" y="9493"/>
                      <a:pt x="307562" y="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D39F1EA9-3C7A-215E-B10A-B9B6C23B0922}"/>
                  </a:ext>
                </a:extLst>
              </p:cNvPr>
              <p:cNvSpPr/>
              <p:nvPr/>
            </p:nvSpPr>
            <p:spPr>
              <a:xfrm>
                <a:off x="5322474" y="3241335"/>
                <a:ext cx="119172" cy="693061"/>
              </a:xfrm>
              <a:custGeom>
                <a:avLst/>
                <a:gdLst>
                  <a:gd name="connsiteX0" fmla="*/ 0 w 119172"/>
                  <a:gd name="connsiteY0" fmla="*/ 693061 h 693061"/>
                  <a:gd name="connsiteX1" fmla="*/ 74962 w 119172"/>
                  <a:gd name="connsiteY1" fmla="*/ 394834 h 693061"/>
                  <a:gd name="connsiteX2" fmla="*/ 56483 w 119172"/>
                  <a:gd name="connsiteY2" fmla="*/ 499 h 693061"/>
                  <a:gd name="connsiteX3" fmla="*/ 0 w 119172"/>
                  <a:gd name="connsiteY3" fmla="*/ 693061 h 6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172" h="693061">
                    <a:moveTo>
                      <a:pt x="0" y="693061"/>
                    </a:moveTo>
                    <a:cubicBezTo>
                      <a:pt x="0" y="693061"/>
                      <a:pt x="36385" y="646960"/>
                      <a:pt x="74962" y="394834"/>
                    </a:cubicBezTo>
                    <a:cubicBezTo>
                      <a:pt x="102870" y="212716"/>
                      <a:pt x="3620" y="16310"/>
                      <a:pt x="56483" y="499"/>
                    </a:cubicBezTo>
                    <a:cubicBezTo>
                      <a:pt x="117062" y="-17504"/>
                      <a:pt x="181832" y="456556"/>
                      <a:pt x="0" y="693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CBAF8EEA-5458-C11B-7385-D3882092D149}"/>
                  </a:ext>
                </a:extLst>
              </p:cNvPr>
              <p:cNvSpPr/>
              <p:nvPr/>
            </p:nvSpPr>
            <p:spPr>
              <a:xfrm>
                <a:off x="5666232" y="3351267"/>
                <a:ext cx="1200699" cy="345592"/>
              </a:xfrm>
              <a:custGeom>
                <a:avLst/>
                <a:gdLst>
                  <a:gd name="connsiteX0" fmla="*/ 0 w 1200699"/>
                  <a:gd name="connsiteY0" fmla="*/ 336050 h 345592"/>
                  <a:gd name="connsiteX1" fmla="*/ 3048 w 1200699"/>
                  <a:gd name="connsiteY1" fmla="*/ 343004 h 345592"/>
                  <a:gd name="connsiteX2" fmla="*/ 16573 w 1200699"/>
                  <a:gd name="connsiteY2" fmla="*/ 342527 h 345592"/>
                  <a:gd name="connsiteX3" fmla="*/ 335185 w 1200699"/>
                  <a:gd name="connsiteY3" fmla="*/ 125738 h 345592"/>
                  <a:gd name="connsiteX4" fmla="*/ 1188244 w 1200699"/>
                  <a:gd name="connsiteY4" fmla="*/ 77542 h 345592"/>
                  <a:gd name="connsiteX5" fmla="*/ 1200245 w 1200699"/>
                  <a:gd name="connsiteY5" fmla="*/ 71255 h 345592"/>
                  <a:gd name="connsiteX6" fmla="*/ 1193959 w 1200699"/>
                  <a:gd name="connsiteY6" fmla="*/ 59254 h 345592"/>
                  <a:gd name="connsiteX7" fmla="*/ 326422 w 1200699"/>
                  <a:gd name="connsiteY7" fmla="*/ 108689 h 345592"/>
                  <a:gd name="connsiteX8" fmla="*/ 2572 w 1200699"/>
                  <a:gd name="connsiteY8" fmla="*/ 329383 h 345592"/>
                  <a:gd name="connsiteX9" fmla="*/ 0 w 1200699"/>
                  <a:gd name="connsiteY9" fmla="*/ 336050 h 34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699" h="345592">
                    <a:moveTo>
                      <a:pt x="0" y="336050"/>
                    </a:moveTo>
                    <a:cubicBezTo>
                      <a:pt x="0" y="338622"/>
                      <a:pt x="1048" y="341099"/>
                      <a:pt x="3048" y="343004"/>
                    </a:cubicBezTo>
                    <a:cubicBezTo>
                      <a:pt x="6858" y="346623"/>
                      <a:pt x="12954" y="346433"/>
                      <a:pt x="16573" y="342527"/>
                    </a:cubicBezTo>
                    <a:cubicBezTo>
                      <a:pt x="17717" y="341289"/>
                      <a:pt x="133636" y="218988"/>
                      <a:pt x="335185" y="125738"/>
                    </a:cubicBezTo>
                    <a:cubicBezTo>
                      <a:pt x="520922" y="39823"/>
                      <a:pt x="819722" y="-38187"/>
                      <a:pt x="1188244" y="77542"/>
                    </a:cubicBezTo>
                    <a:cubicBezTo>
                      <a:pt x="1193292" y="79161"/>
                      <a:pt x="1198626" y="76304"/>
                      <a:pt x="1200245" y="71255"/>
                    </a:cubicBezTo>
                    <a:cubicBezTo>
                      <a:pt x="1201865" y="66207"/>
                      <a:pt x="1199007" y="60873"/>
                      <a:pt x="1193959" y="59254"/>
                    </a:cubicBezTo>
                    <a:cubicBezTo>
                      <a:pt x="819245" y="-58475"/>
                      <a:pt x="515303" y="21154"/>
                      <a:pt x="326422" y="108689"/>
                    </a:cubicBezTo>
                    <a:cubicBezTo>
                      <a:pt x="121634" y="203558"/>
                      <a:pt x="3810" y="328145"/>
                      <a:pt x="2572" y="329383"/>
                    </a:cubicBezTo>
                    <a:cubicBezTo>
                      <a:pt x="762" y="331383"/>
                      <a:pt x="0" y="333669"/>
                      <a:pt x="0" y="3360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60B88652-411B-3995-8D36-6067EE4455F7}"/>
                  </a:ext>
                </a:extLst>
              </p:cNvPr>
              <p:cNvSpPr/>
              <p:nvPr/>
            </p:nvSpPr>
            <p:spPr>
              <a:xfrm>
                <a:off x="6733032" y="3381565"/>
                <a:ext cx="226744" cy="91074"/>
              </a:xfrm>
              <a:custGeom>
                <a:avLst/>
                <a:gdLst>
                  <a:gd name="connsiteX0" fmla="*/ 0 w 226744"/>
                  <a:gd name="connsiteY0" fmla="*/ 0 h 91074"/>
                  <a:gd name="connsiteX1" fmla="*/ 220599 w 226744"/>
                  <a:gd name="connsiteY1" fmla="*/ 71152 h 91074"/>
                  <a:gd name="connsiteX2" fmla="*/ 0 w 226744"/>
                  <a:gd name="connsiteY2" fmla="*/ 0 h 9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744" h="91074">
                    <a:moveTo>
                      <a:pt x="0" y="0"/>
                    </a:moveTo>
                    <a:cubicBezTo>
                      <a:pt x="0" y="0"/>
                      <a:pt x="170783" y="142304"/>
                      <a:pt x="220599" y="71152"/>
                    </a:cubicBezTo>
                    <a:cubicBezTo>
                      <a:pt x="27051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66FFA0DA-42D0-B286-A553-A2AF403A7A37}"/>
                  </a:ext>
                </a:extLst>
              </p:cNvPr>
              <p:cNvSpPr/>
              <p:nvPr/>
            </p:nvSpPr>
            <p:spPr>
              <a:xfrm>
                <a:off x="6615207" y="3365658"/>
                <a:ext cx="137450" cy="156287"/>
              </a:xfrm>
              <a:custGeom>
                <a:avLst/>
                <a:gdLst>
                  <a:gd name="connsiteX0" fmla="*/ 0 w 137450"/>
                  <a:gd name="connsiteY0" fmla="*/ 0 h 156287"/>
                  <a:gd name="connsiteX1" fmla="*/ 127349 w 137450"/>
                  <a:gd name="connsiteY1" fmla="*/ 146495 h 156287"/>
                  <a:gd name="connsiteX2" fmla="*/ 0 w 137450"/>
                  <a:gd name="connsiteY2" fmla="*/ 0 h 1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50" h="156287">
                    <a:moveTo>
                      <a:pt x="0" y="0"/>
                    </a:moveTo>
                    <a:cubicBezTo>
                      <a:pt x="0" y="0"/>
                      <a:pt x="181547" y="93917"/>
                      <a:pt x="127349" y="146495"/>
                    </a:cubicBezTo>
                    <a:cubicBezTo>
                      <a:pt x="69723" y="2025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B91D324D-8AF0-41CB-6310-AB41B595696B}"/>
                  </a:ext>
                </a:extLst>
              </p:cNvPr>
              <p:cNvSpPr/>
              <p:nvPr/>
            </p:nvSpPr>
            <p:spPr>
              <a:xfrm>
                <a:off x="6296787" y="3376802"/>
                <a:ext cx="191118" cy="188399"/>
              </a:xfrm>
              <a:custGeom>
                <a:avLst/>
                <a:gdLst>
                  <a:gd name="connsiteX0" fmla="*/ 0 w 191118"/>
                  <a:gd name="connsiteY0" fmla="*/ 0 h 188399"/>
                  <a:gd name="connsiteX1" fmla="*/ 183071 w 191118"/>
                  <a:gd name="connsiteY1" fmla="*/ 176784 h 188399"/>
                  <a:gd name="connsiteX2" fmla="*/ 0 w 191118"/>
                  <a:gd name="connsiteY2" fmla="*/ 0 h 1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118" h="188399">
                    <a:moveTo>
                      <a:pt x="0" y="0"/>
                    </a:moveTo>
                    <a:cubicBezTo>
                      <a:pt x="0" y="0"/>
                      <a:pt x="237268" y="109823"/>
                      <a:pt x="183071" y="176784"/>
                    </a:cubicBezTo>
                    <a:cubicBezTo>
                      <a:pt x="128969" y="2436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E4C0F4B0-1415-812E-4938-38F6EAC9301D}"/>
                  </a:ext>
                </a:extLst>
              </p:cNvPr>
              <p:cNvSpPr/>
              <p:nvPr/>
            </p:nvSpPr>
            <p:spPr>
              <a:xfrm>
                <a:off x="6040374" y="3452431"/>
                <a:ext cx="177596" cy="139360"/>
              </a:xfrm>
              <a:custGeom>
                <a:avLst/>
                <a:gdLst>
                  <a:gd name="connsiteX0" fmla="*/ 0 w 177596"/>
                  <a:gd name="connsiteY0" fmla="*/ 0 h 139360"/>
                  <a:gd name="connsiteX1" fmla="*/ 169545 w 177596"/>
                  <a:gd name="connsiteY1" fmla="*/ 128969 h 139360"/>
                  <a:gd name="connsiteX2" fmla="*/ 0 w 177596"/>
                  <a:gd name="connsiteY2" fmla="*/ 0 h 13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96" h="139360">
                    <a:moveTo>
                      <a:pt x="0" y="0"/>
                    </a:moveTo>
                    <a:cubicBezTo>
                      <a:pt x="0" y="0"/>
                      <a:pt x="222123" y="59722"/>
                      <a:pt x="169545" y="128969"/>
                    </a:cubicBezTo>
                    <a:cubicBezTo>
                      <a:pt x="127540" y="1844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FDDDE310-A850-7926-9A5C-B9DFA71F07F1}"/>
                  </a:ext>
                </a:extLst>
              </p:cNvPr>
              <p:cNvSpPr/>
              <p:nvPr/>
            </p:nvSpPr>
            <p:spPr>
              <a:xfrm>
                <a:off x="6432041" y="3174763"/>
                <a:ext cx="193614" cy="189752"/>
              </a:xfrm>
              <a:custGeom>
                <a:avLst/>
                <a:gdLst>
                  <a:gd name="connsiteX0" fmla="*/ 0 w 193614"/>
                  <a:gd name="connsiteY0" fmla="*/ 189752 h 189752"/>
                  <a:gd name="connsiteX1" fmla="*/ 182404 w 193614"/>
                  <a:gd name="connsiteY1" fmla="*/ 7920 h 189752"/>
                  <a:gd name="connsiteX2" fmla="*/ 0 w 193614"/>
                  <a:gd name="connsiteY2" fmla="*/ 189752 h 18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14" h="189752">
                    <a:moveTo>
                      <a:pt x="0" y="189752"/>
                    </a:moveTo>
                    <a:cubicBezTo>
                      <a:pt x="0" y="189752"/>
                      <a:pt x="248603" y="58688"/>
                      <a:pt x="182404" y="7920"/>
                    </a:cubicBezTo>
                    <a:cubicBezTo>
                      <a:pt x="112586" y="-45611"/>
                      <a:pt x="0" y="189752"/>
                      <a:pt x="0" y="18975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0436ADCA-0D0A-C49A-E43B-8A601D299DD5}"/>
                  </a:ext>
                </a:extLst>
              </p:cNvPr>
              <p:cNvSpPr/>
              <p:nvPr/>
            </p:nvSpPr>
            <p:spPr>
              <a:xfrm>
                <a:off x="6302692" y="3153320"/>
                <a:ext cx="142351" cy="226529"/>
              </a:xfrm>
              <a:custGeom>
                <a:avLst/>
                <a:gdLst>
                  <a:gd name="connsiteX0" fmla="*/ 0 w 142351"/>
                  <a:gd name="connsiteY0" fmla="*/ 226530 h 226529"/>
                  <a:gd name="connsiteX1" fmla="*/ 127159 w 142351"/>
                  <a:gd name="connsiteY1" fmla="*/ 6026 h 226529"/>
                  <a:gd name="connsiteX2" fmla="*/ 0 w 142351"/>
                  <a:gd name="connsiteY2" fmla="*/ 226530 h 22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351" h="226529">
                    <a:moveTo>
                      <a:pt x="0" y="226530"/>
                    </a:moveTo>
                    <a:cubicBezTo>
                      <a:pt x="0" y="226530"/>
                      <a:pt x="197644" y="55366"/>
                      <a:pt x="127159" y="6026"/>
                    </a:cubicBezTo>
                    <a:cubicBezTo>
                      <a:pt x="56579" y="-43313"/>
                      <a:pt x="0" y="226530"/>
                      <a:pt x="0" y="2265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C4757FF4-3F17-9D07-037B-1495245786DC}"/>
                  </a:ext>
                </a:extLst>
              </p:cNvPr>
              <p:cNvSpPr/>
              <p:nvPr/>
            </p:nvSpPr>
            <p:spPr>
              <a:xfrm>
                <a:off x="6164294" y="3204237"/>
                <a:ext cx="147793" cy="203235"/>
              </a:xfrm>
              <a:custGeom>
                <a:avLst/>
                <a:gdLst>
                  <a:gd name="connsiteX0" fmla="*/ 0 w 147793"/>
                  <a:gd name="connsiteY0" fmla="*/ 203236 h 203235"/>
                  <a:gd name="connsiteX1" fmla="*/ 136779 w 147793"/>
                  <a:gd name="connsiteY1" fmla="*/ 4830 h 203235"/>
                  <a:gd name="connsiteX2" fmla="*/ 0 w 147793"/>
                  <a:gd name="connsiteY2" fmla="*/ 203236 h 20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93" h="203235">
                    <a:moveTo>
                      <a:pt x="0" y="203236"/>
                    </a:moveTo>
                    <a:cubicBezTo>
                      <a:pt x="0" y="203236"/>
                      <a:pt x="195548" y="49978"/>
                      <a:pt x="136779" y="4830"/>
                    </a:cubicBezTo>
                    <a:cubicBezTo>
                      <a:pt x="82582" y="-36699"/>
                      <a:pt x="0" y="203236"/>
                      <a:pt x="0" y="203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DF48CB5C-7A3C-5FAF-2D45-8001EB72E855}"/>
                  </a:ext>
                </a:extLst>
              </p:cNvPr>
              <p:cNvSpPr/>
              <p:nvPr/>
            </p:nvSpPr>
            <p:spPr>
              <a:xfrm>
                <a:off x="6047231" y="3244256"/>
                <a:ext cx="108722" cy="196840"/>
              </a:xfrm>
              <a:custGeom>
                <a:avLst/>
                <a:gdLst>
                  <a:gd name="connsiteX0" fmla="*/ 0 w 108722"/>
                  <a:gd name="connsiteY0" fmla="*/ 196840 h 196840"/>
                  <a:gd name="connsiteX1" fmla="*/ 87344 w 108722"/>
                  <a:gd name="connsiteY1" fmla="*/ 2530 h 196840"/>
                  <a:gd name="connsiteX2" fmla="*/ 0 w 108722"/>
                  <a:gd name="connsiteY2" fmla="*/ 196840 h 19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22" h="196840">
                    <a:moveTo>
                      <a:pt x="0" y="196840"/>
                    </a:moveTo>
                    <a:cubicBezTo>
                      <a:pt x="0" y="196840"/>
                      <a:pt x="166592" y="38249"/>
                      <a:pt x="87344" y="2530"/>
                    </a:cubicBezTo>
                    <a:cubicBezTo>
                      <a:pt x="23908" y="-26045"/>
                      <a:pt x="0" y="196840"/>
                      <a:pt x="0" y="196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275B71D6-88A1-FA17-2FBD-AB51D6A6437E}"/>
                  </a:ext>
                </a:extLst>
              </p:cNvPr>
              <p:cNvSpPr/>
              <p:nvPr/>
            </p:nvSpPr>
            <p:spPr>
              <a:xfrm>
                <a:off x="5739384" y="2753226"/>
                <a:ext cx="637103" cy="876728"/>
              </a:xfrm>
              <a:custGeom>
                <a:avLst/>
                <a:gdLst>
                  <a:gd name="connsiteX0" fmla="*/ 0 w 637103"/>
                  <a:gd name="connsiteY0" fmla="*/ 867226 h 876728"/>
                  <a:gd name="connsiteX1" fmla="*/ 2667 w 637103"/>
                  <a:gd name="connsiteY1" fmla="*/ 873798 h 876728"/>
                  <a:gd name="connsiteX2" fmla="*/ 16192 w 637103"/>
                  <a:gd name="connsiteY2" fmla="*/ 874084 h 876728"/>
                  <a:gd name="connsiteX3" fmla="*/ 226124 w 637103"/>
                  <a:gd name="connsiteY3" fmla="*/ 392309 h 876728"/>
                  <a:gd name="connsiteX4" fmla="*/ 326612 w 637103"/>
                  <a:gd name="connsiteY4" fmla="*/ 73507 h 876728"/>
                  <a:gd name="connsiteX5" fmla="*/ 473583 w 637103"/>
                  <a:gd name="connsiteY5" fmla="*/ 19977 h 876728"/>
                  <a:gd name="connsiteX6" fmla="*/ 614267 w 637103"/>
                  <a:gd name="connsiteY6" fmla="*/ 142087 h 876728"/>
                  <a:gd name="connsiteX7" fmla="*/ 552260 w 637103"/>
                  <a:gd name="connsiteY7" fmla="*/ 279533 h 876728"/>
                  <a:gd name="connsiteX8" fmla="*/ 432911 w 637103"/>
                  <a:gd name="connsiteY8" fmla="*/ 269341 h 876728"/>
                  <a:gd name="connsiteX9" fmla="*/ 427006 w 637103"/>
                  <a:gd name="connsiteY9" fmla="*/ 160756 h 876728"/>
                  <a:gd name="connsiteX10" fmla="*/ 478250 w 637103"/>
                  <a:gd name="connsiteY10" fmla="*/ 143992 h 876728"/>
                  <a:gd name="connsiteX11" fmla="*/ 498062 w 637103"/>
                  <a:gd name="connsiteY11" fmla="*/ 162661 h 876728"/>
                  <a:gd name="connsiteX12" fmla="*/ 493681 w 637103"/>
                  <a:gd name="connsiteY12" fmla="*/ 175330 h 876728"/>
                  <a:gd name="connsiteX13" fmla="*/ 492919 w 637103"/>
                  <a:gd name="connsiteY13" fmla="*/ 188855 h 876728"/>
                  <a:gd name="connsiteX14" fmla="*/ 506444 w 637103"/>
                  <a:gd name="connsiteY14" fmla="*/ 189617 h 876728"/>
                  <a:gd name="connsiteX15" fmla="*/ 516826 w 637103"/>
                  <a:gd name="connsiteY15" fmla="*/ 158661 h 876728"/>
                  <a:gd name="connsiteX16" fmla="*/ 483965 w 637103"/>
                  <a:gd name="connsiteY16" fmla="*/ 125704 h 876728"/>
                  <a:gd name="connsiteX17" fmla="*/ 413956 w 637103"/>
                  <a:gd name="connsiteY17" fmla="*/ 146850 h 876728"/>
                  <a:gd name="connsiteX18" fmla="*/ 417862 w 637103"/>
                  <a:gd name="connsiteY18" fmla="*/ 281057 h 876728"/>
                  <a:gd name="connsiteX19" fmla="*/ 562547 w 637103"/>
                  <a:gd name="connsiteY19" fmla="*/ 295630 h 876728"/>
                  <a:gd name="connsiteX20" fmla="*/ 632936 w 637103"/>
                  <a:gd name="connsiteY20" fmla="*/ 137611 h 876728"/>
                  <a:gd name="connsiteX21" fmla="*/ 475583 w 637103"/>
                  <a:gd name="connsiteY21" fmla="*/ 927 h 876728"/>
                  <a:gd name="connsiteX22" fmla="*/ 313658 w 637103"/>
                  <a:gd name="connsiteY22" fmla="*/ 59506 h 876728"/>
                  <a:gd name="connsiteX23" fmla="*/ 207169 w 637103"/>
                  <a:gd name="connsiteY23" fmla="*/ 392881 h 876728"/>
                  <a:gd name="connsiteX24" fmla="*/ 3143 w 637103"/>
                  <a:gd name="connsiteY24" fmla="*/ 860177 h 876728"/>
                  <a:gd name="connsiteX25" fmla="*/ 0 w 637103"/>
                  <a:gd name="connsiteY25" fmla="*/ 867226 h 8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7103" h="876728">
                    <a:moveTo>
                      <a:pt x="0" y="867226"/>
                    </a:moveTo>
                    <a:cubicBezTo>
                      <a:pt x="0" y="869607"/>
                      <a:pt x="857" y="871988"/>
                      <a:pt x="2667" y="873798"/>
                    </a:cubicBezTo>
                    <a:cubicBezTo>
                      <a:pt x="6286" y="877608"/>
                      <a:pt x="12382" y="877703"/>
                      <a:pt x="16192" y="874084"/>
                    </a:cubicBezTo>
                    <a:cubicBezTo>
                      <a:pt x="18383" y="871988"/>
                      <a:pt x="236029" y="661009"/>
                      <a:pt x="226124" y="392309"/>
                    </a:cubicBezTo>
                    <a:cubicBezTo>
                      <a:pt x="221075" y="252387"/>
                      <a:pt x="256794" y="139135"/>
                      <a:pt x="326612" y="73507"/>
                    </a:cubicBezTo>
                    <a:cubicBezTo>
                      <a:pt x="368808" y="33883"/>
                      <a:pt x="421005" y="14833"/>
                      <a:pt x="473583" y="19977"/>
                    </a:cubicBezTo>
                    <a:cubicBezTo>
                      <a:pt x="539687" y="26454"/>
                      <a:pt x="598837" y="77794"/>
                      <a:pt x="614267" y="142087"/>
                    </a:cubicBezTo>
                    <a:cubicBezTo>
                      <a:pt x="627221" y="196094"/>
                      <a:pt x="604552" y="246196"/>
                      <a:pt x="552260" y="279533"/>
                    </a:cubicBezTo>
                    <a:cubicBezTo>
                      <a:pt x="484918" y="322396"/>
                      <a:pt x="446341" y="286677"/>
                      <a:pt x="432911" y="269341"/>
                    </a:cubicBezTo>
                    <a:cubicBezTo>
                      <a:pt x="406051" y="234861"/>
                      <a:pt x="403289" y="183045"/>
                      <a:pt x="427006" y="160756"/>
                    </a:cubicBezTo>
                    <a:cubicBezTo>
                      <a:pt x="449770" y="139325"/>
                      <a:pt x="468916" y="141040"/>
                      <a:pt x="478250" y="143992"/>
                    </a:cubicBezTo>
                    <a:cubicBezTo>
                      <a:pt x="488442" y="147136"/>
                      <a:pt x="496348" y="154660"/>
                      <a:pt x="498062" y="162661"/>
                    </a:cubicBezTo>
                    <a:cubicBezTo>
                      <a:pt x="499110" y="167519"/>
                      <a:pt x="497586" y="171805"/>
                      <a:pt x="493681" y="175330"/>
                    </a:cubicBezTo>
                    <a:cubicBezTo>
                      <a:pt x="489680" y="178854"/>
                      <a:pt x="489395" y="184950"/>
                      <a:pt x="492919" y="188855"/>
                    </a:cubicBezTo>
                    <a:cubicBezTo>
                      <a:pt x="496443" y="192760"/>
                      <a:pt x="502444" y="193141"/>
                      <a:pt x="506444" y="189617"/>
                    </a:cubicBezTo>
                    <a:cubicBezTo>
                      <a:pt x="515493" y="181521"/>
                      <a:pt x="519303" y="170186"/>
                      <a:pt x="516826" y="158661"/>
                    </a:cubicBezTo>
                    <a:cubicBezTo>
                      <a:pt x="513588" y="143897"/>
                      <a:pt x="500729" y="130943"/>
                      <a:pt x="483965" y="125704"/>
                    </a:cubicBezTo>
                    <a:cubicBezTo>
                      <a:pt x="461201" y="118656"/>
                      <a:pt x="435674" y="126371"/>
                      <a:pt x="413956" y="146850"/>
                    </a:cubicBezTo>
                    <a:cubicBezTo>
                      <a:pt x="383000" y="175901"/>
                      <a:pt x="384905" y="238671"/>
                      <a:pt x="417862" y="281057"/>
                    </a:cubicBezTo>
                    <a:cubicBezTo>
                      <a:pt x="452628" y="325729"/>
                      <a:pt x="506730" y="331159"/>
                      <a:pt x="562547" y="295630"/>
                    </a:cubicBezTo>
                    <a:cubicBezTo>
                      <a:pt x="622173" y="257626"/>
                      <a:pt x="647891" y="200095"/>
                      <a:pt x="632936" y="137611"/>
                    </a:cubicBezTo>
                    <a:cubicBezTo>
                      <a:pt x="615696" y="65697"/>
                      <a:pt x="549593" y="8166"/>
                      <a:pt x="475583" y="927"/>
                    </a:cubicBezTo>
                    <a:cubicBezTo>
                      <a:pt x="417385" y="-4788"/>
                      <a:pt x="359950" y="16072"/>
                      <a:pt x="313658" y="59506"/>
                    </a:cubicBezTo>
                    <a:cubicBezTo>
                      <a:pt x="239744" y="128943"/>
                      <a:pt x="201930" y="247339"/>
                      <a:pt x="207169" y="392881"/>
                    </a:cubicBezTo>
                    <a:cubicBezTo>
                      <a:pt x="216218" y="652913"/>
                      <a:pt x="5239" y="858177"/>
                      <a:pt x="3143" y="860177"/>
                    </a:cubicBezTo>
                    <a:cubicBezTo>
                      <a:pt x="1048" y="862177"/>
                      <a:pt x="0" y="864654"/>
                      <a:pt x="0" y="86722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555B5169-EE3D-4156-33DC-4505322F0560}"/>
                  </a:ext>
                </a:extLst>
              </p:cNvPr>
              <p:cNvSpPr/>
              <p:nvPr/>
            </p:nvSpPr>
            <p:spPr>
              <a:xfrm>
                <a:off x="5927080" y="2648956"/>
                <a:ext cx="76283" cy="347227"/>
              </a:xfrm>
              <a:custGeom>
                <a:avLst/>
                <a:gdLst>
                  <a:gd name="connsiteX0" fmla="*/ 34522 w 76283"/>
                  <a:gd name="connsiteY0" fmla="*/ 347228 h 347227"/>
                  <a:gd name="connsiteX1" fmla="*/ 15376 w 76283"/>
                  <a:gd name="connsiteY1" fmla="*/ 115580 h 347227"/>
                  <a:gd name="connsiteX2" fmla="*/ 32140 w 76283"/>
                  <a:gd name="connsiteY2" fmla="*/ 899 h 347227"/>
                  <a:gd name="connsiteX3" fmla="*/ 34522 w 76283"/>
                  <a:gd name="connsiteY3" fmla="*/ 347228 h 34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83" h="347227">
                    <a:moveTo>
                      <a:pt x="34522" y="347228"/>
                    </a:moveTo>
                    <a:cubicBezTo>
                      <a:pt x="34522" y="347228"/>
                      <a:pt x="46428" y="256454"/>
                      <a:pt x="15376" y="115580"/>
                    </a:cubicBezTo>
                    <a:cubicBezTo>
                      <a:pt x="-3007" y="32141"/>
                      <a:pt x="-12627" y="-6531"/>
                      <a:pt x="32140" y="899"/>
                    </a:cubicBezTo>
                    <a:cubicBezTo>
                      <a:pt x="89386" y="10519"/>
                      <a:pt x="91767" y="198257"/>
                      <a:pt x="34522" y="347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58D4D542-48F2-5EC5-9238-402373B5233F}"/>
                  </a:ext>
                </a:extLst>
              </p:cNvPr>
              <p:cNvSpPr/>
              <p:nvPr/>
            </p:nvSpPr>
            <p:spPr>
              <a:xfrm>
                <a:off x="6052249" y="2693848"/>
                <a:ext cx="303998" cy="131670"/>
              </a:xfrm>
              <a:custGeom>
                <a:avLst/>
                <a:gdLst>
                  <a:gd name="connsiteX0" fmla="*/ 126 w 303998"/>
                  <a:gd name="connsiteY0" fmla="*/ 131553 h 131670"/>
                  <a:gd name="connsiteX1" fmla="*/ 102805 w 303998"/>
                  <a:gd name="connsiteY1" fmla="*/ 19253 h 131670"/>
                  <a:gd name="connsiteX2" fmla="*/ 303497 w 303998"/>
                  <a:gd name="connsiteY2" fmla="*/ 26397 h 131670"/>
                  <a:gd name="connsiteX3" fmla="*/ 176910 w 303998"/>
                  <a:gd name="connsiteY3" fmla="*/ 56210 h 131670"/>
                  <a:gd name="connsiteX4" fmla="*/ 126 w 303998"/>
                  <a:gd name="connsiteY4" fmla="*/ 131553 h 13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98" h="131670">
                    <a:moveTo>
                      <a:pt x="126" y="131553"/>
                    </a:moveTo>
                    <a:cubicBezTo>
                      <a:pt x="-2065" y="135267"/>
                      <a:pt x="24034" y="50304"/>
                      <a:pt x="102805" y="19253"/>
                    </a:cubicBezTo>
                    <a:cubicBezTo>
                      <a:pt x="181672" y="-11799"/>
                      <a:pt x="296258" y="-2274"/>
                      <a:pt x="303497" y="26397"/>
                    </a:cubicBezTo>
                    <a:cubicBezTo>
                      <a:pt x="310641" y="55067"/>
                      <a:pt x="240156" y="57448"/>
                      <a:pt x="176910" y="56210"/>
                    </a:cubicBezTo>
                    <a:cubicBezTo>
                      <a:pt x="128809" y="55448"/>
                      <a:pt x="28701" y="82594"/>
                      <a:pt x="126" y="13155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63E9A34-EB10-08EC-780B-71258402513A}"/>
                  </a:ext>
                </a:extLst>
              </p:cNvPr>
              <p:cNvSpPr/>
              <p:nvPr/>
            </p:nvSpPr>
            <p:spPr>
              <a:xfrm>
                <a:off x="5946491" y="3017861"/>
                <a:ext cx="128291" cy="252261"/>
              </a:xfrm>
              <a:custGeom>
                <a:avLst/>
                <a:gdLst>
                  <a:gd name="connsiteX0" fmla="*/ 1585 w 128291"/>
                  <a:gd name="connsiteY0" fmla="*/ 252261 h 252261"/>
                  <a:gd name="connsiteX1" fmla="*/ 82833 w 128291"/>
                  <a:gd name="connsiteY1" fmla="*/ 96242 h 252261"/>
                  <a:gd name="connsiteX2" fmla="*/ 121029 w 128291"/>
                  <a:gd name="connsiteY2" fmla="*/ 3849 h 252261"/>
                  <a:gd name="connsiteX3" fmla="*/ 1585 w 128291"/>
                  <a:gd name="connsiteY3" fmla="*/ 252261 h 25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1" h="252261">
                    <a:moveTo>
                      <a:pt x="1585" y="252261"/>
                    </a:moveTo>
                    <a:cubicBezTo>
                      <a:pt x="1585" y="252261"/>
                      <a:pt x="31494" y="145295"/>
                      <a:pt x="82833" y="96242"/>
                    </a:cubicBezTo>
                    <a:cubicBezTo>
                      <a:pt x="119409" y="61190"/>
                      <a:pt x="140174" y="22994"/>
                      <a:pt x="121029" y="3849"/>
                    </a:cubicBezTo>
                    <a:cubicBezTo>
                      <a:pt x="95406" y="-21678"/>
                      <a:pt x="-14417" y="81859"/>
                      <a:pt x="1585" y="25226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82AB44B6-90AE-9D97-3AFE-6442F7856E4C}"/>
                  </a:ext>
                </a:extLst>
              </p:cNvPr>
              <p:cNvSpPr/>
              <p:nvPr/>
            </p:nvSpPr>
            <p:spPr>
              <a:xfrm>
                <a:off x="5960745" y="2877934"/>
                <a:ext cx="159524" cy="135775"/>
              </a:xfrm>
              <a:custGeom>
                <a:avLst/>
                <a:gdLst>
                  <a:gd name="connsiteX0" fmla="*/ 0 w 159524"/>
                  <a:gd name="connsiteY0" fmla="*/ 135775 h 135775"/>
                  <a:gd name="connsiteX1" fmla="*/ 119443 w 159524"/>
                  <a:gd name="connsiteY1" fmla="*/ 2044 h 135775"/>
                  <a:gd name="connsiteX2" fmla="*/ 133731 w 159524"/>
                  <a:gd name="connsiteY2" fmla="*/ 45002 h 135775"/>
                  <a:gd name="connsiteX3" fmla="*/ 0 w 159524"/>
                  <a:gd name="connsiteY3" fmla="*/ 135775 h 13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24" h="135775">
                    <a:moveTo>
                      <a:pt x="0" y="135775"/>
                    </a:moveTo>
                    <a:cubicBezTo>
                      <a:pt x="0" y="135775"/>
                      <a:pt x="20669" y="25857"/>
                      <a:pt x="119443" y="2044"/>
                    </a:cubicBezTo>
                    <a:cubicBezTo>
                      <a:pt x="168021" y="-9672"/>
                      <a:pt x="172021" y="32238"/>
                      <a:pt x="133731" y="45002"/>
                    </a:cubicBezTo>
                    <a:cubicBezTo>
                      <a:pt x="108013" y="53670"/>
                      <a:pt x="35052" y="62528"/>
                      <a:pt x="0" y="135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3D60DCAB-530E-DF53-2295-A09BFD5EC395}"/>
                  </a:ext>
                </a:extLst>
              </p:cNvPr>
              <p:cNvSpPr/>
              <p:nvPr/>
            </p:nvSpPr>
            <p:spPr>
              <a:xfrm>
                <a:off x="6731412" y="3840194"/>
                <a:ext cx="70104" cy="70104"/>
              </a:xfrm>
              <a:custGeom>
                <a:avLst/>
                <a:gdLst>
                  <a:gd name="connsiteX0" fmla="*/ 35052 w 70104"/>
                  <a:gd name="connsiteY0" fmla="*/ 0 h 70104"/>
                  <a:gd name="connsiteX1" fmla="*/ 0 w 70104"/>
                  <a:gd name="connsiteY1" fmla="*/ 35052 h 70104"/>
                  <a:gd name="connsiteX2" fmla="*/ 35052 w 70104"/>
                  <a:gd name="connsiteY2" fmla="*/ 70104 h 70104"/>
                  <a:gd name="connsiteX3" fmla="*/ 70104 w 70104"/>
                  <a:gd name="connsiteY3" fmla="*/ 35052 h 70104"/>
                  <a:gd name="connsiteX4" fmla="*/ 35052 w 70104"/>
                  <a:gd name="connsiteY4" fmla="*/ 0 h 7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04" h="70104">
                    <a:moveTo>
                      <a:pt x="35052" y="0"/>
                    </a:moveTo>
                    <a:cubicBezTo>
                      <a:pt x="15716" y="0"/>
                      <a:pt x="0" y="15716"/>
                      <a:pt x="0" y="35052"/>
                    </a:cubicBezTo>
                    <a:cubicBezTo>
                      <a:pt x="0" y="54388"/>
                      <a:pt x="15716" y="70104"/>
                      <a:pt x="35052" y="70104"/>
                    </a:cubicBezTo>
                    <a:cubicBezTo>
                      <a:pt x="54388" y="70104"/>
                      <a:pt x="70104" y="54388"/>
                      <a:pt x="70104" y="35052"/>
                    </a:cubicBezTo>
                    <a:cubicBezTo>
                      <a:pt x="70104" y="15621"/>
                      <a:pt x="54483" y="0"/>
                      <a:pt x="35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A6CBB654-6F94-99BF-DFFF-811EF6C8B028}"/>
                  </a:ext>
                </a:extLst>
              </p:cNvPr>
              <p:cNvSpPr/>
              <p:nvPr/>
            </p:nvSpPr>
            <p:spPr>
              <a:xfrm>
                <a:off x="6670929" y="3741420"/>
                <a:ext cx="63722" cy="63627"/>
              </a:xfrm>
              <a:custGeom>
                <a:avLst/>
                <a:gdLst>
                  <a:gd name="connsiteX0" fmla="*/ 31909 w 63722"/>
                  <a:gd name="connsiteY0" fmla="*/ 0 h 63627"/>
                  <a:gd name="connsiteX1" fmla="*/ 0 w 63722"/>
                  <a:gd name="connsiteY1" fmla="*/ 31813 h 63627"/>
                  <a:gd name="connsiteX2" fmla="*/ 31909 w 63722"/>
                  <a:gd name="connsiteY2" fmla="*/ 63627 h 63627"/>
                  <a:gd name="connsiteX3" fmla="*/ 63722 w 63722"/>
                  <a:gd name="connsiteY3" fmla="*/ 31813 h 63627"/>
                  <a:gd name="connsiteX4" fmla="*/ 31909 w 63722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2" h="63627">
                    <a:moveTo>
                      <a:pt x="31909" y="0"/>
                    </a:moveTo>
                    <a:cubicBezTo>
                      <a:pt x="14288" y="0"/>
                      <a:pt x="0" y="14288"/>
                      <a:pt x="0" y="31813"/>
                    </a:cubicBezTo>
                    <a:cubicBezTo>
                      <a:pt x="0" y="49435"/>
                      <a:pt x="14288" y="63627"/>
                      <a:pt x="31909" y="63627"/>
                    </a:cubicBezTo>
                    <a:cubicBezTo>
                      <a:pt x="49530" y="63627"/>
                      <a:pt x="63722" y="49340"/>
                      <a:pt x="63722" y="31813"/>
                    </a:cubicBezTo>
                    <a:cubicBezTo>
                      <a:pt x="63722" y="14288"/>
                      <a:pt x="49530" y="0"/>
                      <a:pt x="31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4E962FD2-DACA-9252-442C-F833EBD1B036}"/>
                  </a:ext>
                </a:extLst>
              </p:cNvPr>
              <p:cNvSpPr/>
              <p:nvPr/>
            </p:nvSpPr>
            <p:spPr>
              <a:xfrm>
                <a:off x="6685311" y="3956399"/>
                <a:ext cx="63627" cy="63627"/>
              </a:xfrm>
              <a:custGeom>
                <a:avLst/>
                <a:gdLst>
                  <a:gd name="connsiteX0" fmla="*/ 31814 w 63627"/>
                  <a:gd name="connsiteY0" fmla="*/ 0 h 63627"/>
                  <a:gd name="connsiteX1" fmla="*/ 0 w 63627"/>
                  <a:gd name="connsiteY1" fmla="*/ 31814 h 63627"/>
                  <a:gd name="connsiteX2" fmla="*/ 31814 w 63627"/>
                  <a:gd name="connsiteY2" fmla="*/ 63627 h 63627"/>
                  <a:gd name="connsiteX3" fmla="*/ 63627 w 63627"/>
                  <a:gd name="connsiteY3" fmla="*/ 31814 h 63627"/>
                  <a:gd name="connsiteX4" fmla="*/ 31814 w 63627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27" h="63627">
                    <a:moveTo>
                      <a:pt x="31814" y="0"/>
                    </a:moveTo>
                    <a:cubicBezTo>
                      <a:pt x="14192" y="0"/>
                      <a:pt x="0" y="14288"/>
                      <a:pt x="0" y="31814"/>
                    </a:cubicBezTo>
                    <a:cubicBezTo>
                      <a:pt x="0" y="49435"/>
                      <a:pt x="14288" y="63627"/>
                      <a:pt x="31814" y="63627"/>
                    </a:cubicBezTo>
                    <a:cubicBezTo>
                      <a:pt x="49435" y="63627"/>
                      <a:pt x="63627" y="49340"/>
                      <a:pt x="63627" y="31814"/>
                    </a:cubicBezTo>
                    <a:cubicBezTo>
                      <a:pt x="63722" y="14288"/>
                      <a:pt x="49435" y="0"/>
                      <a:pt x="318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16F8909F-70BD-0BE4-C0AF-108E601A7929}"/>
                  </a:ext>
                </a:extLst>
              </p:cNvPr>
              <p:cNvSpPr/>
              <p:nvPr/>
            </p:nvSpPr>
            <p:spPr>
              <a:xfrm>
                <a:off x="6562725" y="3665029"/>
                <a:ext cx="60483" cy="60579"/>
              </a:xfrm>
              <a:custGeom>
                <a:avLst/>
                <a:gdLst>
                  <a:gd name="connsiteX0" fmla="*/ 30194 w 60483"/>
                  <a:gd name="connsiteY0" fmla="*/ 0 h 60579"/>
                  <a:gd name="connsiteX1" fmla="*/ 0 w 60483"/>
                  <a:gd name="connsiteY1" fmla="*/ 30290 h 60579"/>
                  <a:gd name="connsiteX2" fmla="*/ 30194 w 60483"/>
                  <a:gd name="connsiteY2" fmla="*/ 60579 h 60579"/>
                  <a:gd name="connsiteX3" fmla="*/ 60484 w 60483"/>
                  <a:gd name="connsiteY3" fmla="*/ 30290 h 60579"/>
                  <a:gd name="connsiteX4" fmla="*/ 30194 w 60483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3" h="60579">
                    <a:moveTo>
                      <a:pt x="30194" y="0"/>
                    </a:moveTo>
                    <a:cubicBezTo>
                      <a:pt x="13525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194" y="60579"/>
                    </a:cubicBezTo>
                    <a:cubicBezTo>
                      <a:pt x="46958" y="60579"/>
                      <a:pt x="60484" y="47054"/>
                      <a:pt x="60484" y="30290"/>
                    </a:cubicBezTo>
                    <a:cubicBezTo>
                      <a:pt x="60484" y="13525"/>
                      <a:pt x="46958" y="0"/>
                      <a:pt x="30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DCA92015-7A7D-633C-D2CF-3346CA2B78DC}"/>
                  </a:ext>
                </a:extLst>
              </p:cNvPr>
              <p:cNvSpPr/>
              <p:nvPr/>
            </p:nvSpPr>
            <p:spPr>
              <a:xfrm>
                <a:off x="6556248" y="4021740"/>
                <a:ext cx="60578" cy="60579"/>
              </a:xfrm>
              <a:custGeom>
                <a:avLst/>
                <a:gdLst>
                  <a:gd name="connsiteX0" fmla="*/ 30289 w 60578"/>
                  <a:gd name="connsiteY0" fmla="*/ 0 h 60579"/>
                  <a:gd name="connsiteX1" fmla="*/ 0 w 60578"/>
                  <a:gd name="connsiteY1" fmla="*/ 30290 h 60579"/>
                  <a:gd name="connsiteX2" fmla="*/ 30289 w 60578"/>
                  <a:gd name="connsiteY2" fmla="*/ 60579 h 60579"/>
                  <a:gd name="connsiteX3" fmla="*/ 60579 w 60578"/>
                  <a:gd name="connsiteY3" fmla="*/ 30290 h 60579"/>
                  <a:gd name="connsiteX4" fmla="*/ 30289 w 60578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8" h="60579">
                    <a:moveTo>
                      <a:pt x="30289" y="0"/>
                    </a:moveTo>
                    <a:cubicBezTo>
                      <a:pt x="13621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289" y="60579"/>
                    </a:cubicBezTo>
                    <a:cubicBezTo>
                      <a:pt x="46958" y="60579"/>
                      <a:pt x="60579" y="47054"/>
                      <a:pt x="60579" y="30290"/>
                    </a:cubicBezTo>
                    <a:cubicBezTo>
                      <a:pt x="60579" y="13525"/>
                      <a:pt x="47053" y="0"/>
                      <a:pt x="30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CE5D0AEA-3A18-0E8F-187F-04A85E409C43}"/>
                  </a:ext>
                </a:extLst>
              </p:cNvPr>
              <p:cNvSpPr/>
              <p:nvPr/>
            </p:nvSpPr>
            <p:spPr>
              <a:xfrm>
                <a:off x="6457569" y="3633216"/>
                <a:ext cx="38290" cy="38290"/>
              </a:xfrm>
              <a:custGeom>
                <a:avLst/>
                <a:gdLst>
                  <a:gd name="connsiteX0" fmla="*/ 19145 w 38290"/>
                  <a:gd name="connsiteY0" fmla="*/ 0 h 38290"/>
                  <a:gd name="connsiteX1" fmla="*/ 0 w 38290"/>
                  <a:gd name="connsiteY1" fmla="*/ 19145 h 38290"/>
                  <a:gd name="connsiteX2" fmla="*/ 19145 w 38290"/>
                  <a:gd name="connsiteY2" fmla="*/ 38290 h 38290"/>
                  <a:gd name="connsiteX3" fmla="*/ 38290 w 38290"/>
                  <a:gd name="connsiteY3" fmla="*/ 19145 h 38290"/>
                  <a:gd name="connsiteX4" fmla="*/ 19145 w 38290"/>
                  <a:gd name="connsiteY4" fmla="*/ 0 h 3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290">
                    <a:moveTo>
                      <a:pt x="19145" y="0"/>
                    </a:moveTo>
                    <a:cubicBezTo>
                      <a:pt x="8572" y="0"/>
                      <a:pt x="0" y="8572"/>
                      <a:pt x="0" y="19145"/>
                    </a:cubicBezTo>
                    <a:cubicBezTo>
                      <a:pt x="0" y="29718"/>
                      <a:pt x="8572" y="38290"/>
                      <a:pt x="19145" y="38290"/>
                    </a:cubicBezTo>
                    <a:cubicBezTo>
                      <a:pt x="29718" y="38290"/>
                      <a:pt x="38290" y="29718"/>
                      <a:pt x="38290" y="19145"/>
                    </a:cubicBezTo>
                    <a:cubicBezTo>
                      <a:pt x="38290" y="8477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55E67EAB-1469-627B-FEAF-6C6B9B2774FC}"/>
                  </a:ext>
                </a:extLst>
              </p:cNvPr>
              <p:cNvSpPr/>
              <p:nvPr/>
            </p:nvSpPr>
            <p:spPr>
              <a:xfrm>
                <a:off x="6428898" y="4047172"/>
                <a:ext cx="38290" cy="38195"/>
              </a:xfrm>
              <a:custGeom>
                <a:avLst/>
                <a:gdLst>
                  <a:gd name="connsiteX0" fmla="*/ 19145 w 38290"/>
                  <a:gd name="connsiteY0" fmla="*/ 0 h 38195"/>
                  <a:gd name="connsiteX1" fmla="*/ 0 w 38290"/>
                  <a:gd name="connsiteY1" fmla="*/ 19145 h 38195"/>
                  <a:gd name="connsiteX2" fmla="*/ 19145 w 38290"/>
                  <a:gd name="connsiteY2" fmla="*/ 38195 h 38195"/>
                  <a:gd name="connsiteX3" fmla="*/ 38291 w 38290"/>
                  <a:gd name="connsiteY3" fmla="*/ 19145 h 38195"/>
                  <a:gd name="connsiteX4" fmla="*/ 19145 w 38290"/>
                  <a:gd name="connsiteY4" fmla="*/ 0 h 3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195">
                    <a:moveTo>
                      <a:pt x="19145" y="0"/>
                    </a:moveTo>
                    <a:cubicBezTo>
                      <a:pt x="8573" y="0"/>
                      <a:pt x="0" y="8573"/>
                      <a:pt x="0" y="19145"/>
                    </a:cubicBezTo>
                    <a:cubicBezTo>
                      <a:pt x="0" y="29718"/>
                      <a:pt x="8573" y="38195"/>
                      <a:pt x="19145" y="38195"/>
                    </a:cubicBezTo>
                    <a:cubicBezTo>
                      <a:pt x="29718" y="38195"/>
                      <a:pt x="38291" y="29623"/>
                      <a:pt x="38291" y="19145"/>
                    </a:cubicBezTo>
                    <a:cubicBezTo>
                      <a:pt x="38291" y="8573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A2A0FFB0-8022-D84B-F8D2-ABD347B0716A}"/>
                  </a:ext>
                </a:extLst>
              </p:cNvPr>
              <p:cNvSpPr/>
              <p:nvPr/>
            </p:nvSpPr>
            <p:spPr>
              <a:xfrm>
                <a:off x="5397571" y="2726151"/>
                <a:ext cx="63777" cy="63720"/>
              </a:xfrm>
              <a:custGeom>
                <a:avLst/>
                <a:gdLst>
                  <a:gd name="connsiteX0" fmla="*/ 3389 w 63777"/>
                  <a:gd name="connsiteY0" fmla="*/ 46100 h 63720"/>
                  <a:gd name="connsiteX1" fmla="*/ 46157 w 63777"/>
                  <a:gd name="connsiteY1" fmla="*/ 60388 h 63720"/>
                  <a:gd name="connsiteX2" fmla="*/ 60444 w 63777"/>
                  <a:gd name="connsiteY2" fmla="*/ 17620 h 63720"/>
                  <a:gd name="connsiteX3" fmla="*/ 17772 w 63777"/>
                  <a:gd name="connsiteY3" fmla="*/ 3333 h 63720"/>
                  <a:gd name="connsiteX4" fmla="*/ 3389 w 63777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77" h="63720">
                    <a:moveTo>
                      <a:pt x="3389" y="46100"/>
                    </a:moveTo>
                    <a:cubicBezTo>
                      <a:pt x="11295" y="61816"/>
                      <a:pt x="30345" y="68198"/>
                      <a:pt x="46157" y="60388"/>
                    </a:cubicBezTo>
                    <a:cubicBezTo>
                      <a:pt x="61873" y="52577"/>
                      <a:pt x="68255" y="33432"/>
                      <a:pt x="60444" y="17620"/>
                    </a:cubicBezTo>
                    <a:cubicBezTo>
                      <a:pt x="52634" y="1904"/>
                      <a:pt x="33488" y="-4478"/>
                      <a:pt x="17772" y="3333"/>
                    </a:cubicBezTo>
                    <a:cubicBezTo>
                      <a:pt x="1865" y="11239"/>
                      <a:pt x="-4516" y="30384"/>
                      <a:pt x="3389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E8A0C41D-FE50-0BBD-99D9-C7D7163E9507}"/>
                  </a:ext>
                </a:extLst>
              </p:cNvPr>
              <p:cNvSpPr/>
              <p:nvPr/>
            </p:nvSpPr>
            <p:spPr>
              <a:xfrm>
                <a:off x="5690575" y="2694337"/>
                <a:ext cx="63728" cy="63720"/>
              </a:xfrm>
              <a:custGeom>
                <a:avLst/>
                <a:gdLst>
                  <a:gd name="connsiteX0" fmla="*/ 3375 w 63728"/>
                  <a:gd name="connsiteY0" fmla="*/ 46100 h 63720"/>
                  <a:gd name="connsiteX1" fmla="*/ 46142 w 63728"/>
                  <a:gd name="connsiteY1" fmla="*/ 60388 h 63720"/>
                  <a:gd name="connsiteX2" fmla="*/ 60334 w 63728"/>
                  <a:gd name="connsiteY2" fmla="*/ 17620 h 63720"/>
                  <a:gd name="connsiteX3" fmla="*/ 17662 w 63728"/>
                  <a:gd name="connsiteY3" fmla="*/ 3333 h 63720"/>
                  <a:gd name="connsiteX4" fmla="*/ 3375 w 63728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8" h="63720">
                    <a:moveTo>
                      <a:pt x="3375" y="46100"/>
                    </a:moveTo>
                    <a:cubicBezTo>
                      <a:pt x="11185" y="61816"/>
                      <a:pt x="30330" y="68198"/>
                      <a:pt x="46142" y="60388"/>
                    </a:cubicBezTo>
                    <a:cubicBezTo>
                      <a:pt x="61858" y="52577"/>
                      <a:pt x="68240" y="33432"/>
                      <a:pt x="60334" y="17620"/>
                    </a:cubicBezTo>
                    <a:cubicBezTo>
                      <a:pt x="52524" y="1904"/>
                      <a:pt x="33378" y="-4478"/>
                      <a:pt x="17662" y="3333"/>
                    </a:cubicBezTo>
                    <a:cubicBezTo>
                      <a:pt x="1946" y="11143"/>
                      <a:pt x="-4531" y="30289"/>
                      <a:pt x="3375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6B92AD4C-D91B-255D-4EE1-AC11DE53AFC0}"/>
                  </a:ext>
                </a:extLst>
              </p:cNvPr>
              <p:cNvSpPr/>
              <p:nvPr/>
            </p:nvSpPr>
            <p:spPr>
              <a:xfrm>
                <a:off x="5378494" y="2860941"/>
                <a:ext cx="60554" cy="60554"/>
              </a:xfrm>
              <a:custGeom>
                <a:avLst/>
                <a:gdLst>
                  <a:gd name="connsiteX0" fmla="*/ 3226 w 60554"/>
                  <a:gd name="connsiteY0" fmla="*/ 43803 h 60554"/>
                  <a:gd name="connsiteX1" fmla="*/ 43803 w 60554"/>
                  <a:gd name="connsiteY1" fmla="*/ 57328 h 60554"/>
                  <a:gd name="connsiteX2" fmla="*/ 57328 w 60554"/>
                  <a:gd name="connsiteY2" fmla="*/ 16752 h 60554"/>
                  <a:gd name="connsiteX3" fmla="*/ 16752 w 60554"/>
                  <a:gd name="connsiteY3" fmla="*/ 3226 h 60554"/>
                  <a:gd name="connsiteX4" fmla="*/ 3226 w 60554"/>
                  <a:gd name="connsiteY4" fmla="*/ 43803 h 6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4" h="60554">
                    <a:moveTo>
                      <a:pt x="3226" y="43803"/>
                    </a:moveTo>
                    <a:cubicBezTo>
                      <a:pt x="10656" y="58757"/>
                      <a:pt x="28848" y="64853"/>
                      <a:pt x="43803" y="57328"/>
                    </a:cubicBezTo>
                    <a:cubicBezTo>
                      <a:pt x="58757" y="49899"/>
                      <a:pt x="64853" y="31706"/>
                      <a:pt x="57328" y="16752"/>
                    </a:cubicBezTo>
                    <a:cubicBezTo>
                      <a:pt x="49803" y="1797"/>
                      <a:pt x="31706" y="-4299"/>
                      <a:pt x="16752" y="3226"/>
                    </a:cubicBezTo>
                    <a:cubicBezTo>
                      <a:pt x="1797" y="10656"/>
                      <a:pt x="-4299" y="28848"/>
                      <a:pt x="3226" y="43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117AF1A8-C869-690E-9C5C-E54380B343B7}"/>
                  </a:ext>
                </a:extLst>
              </p:cNvPr>
              <p:cNvSpPr/>
              <p:nvPr/>
            </p:nvSpPr>
            <p:spPr>
              <a:xfrm>
                <a:off x="5403160" y="2995335"/>
                <a:ext cx="38177" cy="38177"/>
              </a:xfrm>
              <a:custGeom>
                <a:avLst/>
                <a:gdLst>
                  <a:gd name="connsiteX0" fmla="*/ 1991 w 38177"/>
                  <a:gd name="connsiteY0" fmla="*/ 27614 h 38177"/>
                  <a:gd name="connsiteX1" fmla="*/ 27614 w 38177"/>
                  <a:gd name="connsiteY1" fmla="*/ 36186 h 38177"/>
                  <a:gd name="connsiteX2" fmla="*/ 36186 w 38177"/>
                  <a:gd name="connsiteY2" fmla="*/ 10564 h 38177"/>
                  <a:gd name="connsiteX3" fmla="*/ 10564 w 38177"/>
                  <a:gd name="connsiteY3" fmla="*/ 1991 h 38177"/>
                  <a:gd name="connsiteX4" fmla="*/ 1991 w 38177"/>
                  <a:gd name="connsiteY4" fmla="*/ 27614 h 3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7" h="38177">
                    <a:moveTo>
                      <a:pt x="1991" y="27614"/>
                    </a:moveTo>
                    <a:cubicBezTo>
                      <a:pt x="6659" y="37043"/>
                      <a:pt x="18184" y="40853"/>
                      <a:pt x="27614" y="36186"/>
                    </a:cubicBezTo>
                    <a:cubicBezTo>
                      <a:pt x="37043" y="31519"/>
                      <a:pt x="40853" y="19994"/>
                      <a:pt x="36186" y="10564"/>
                    </a:cubicBezTo>
                    <a:cubicBezTo>
                      <a:pt x="31424" y="1134"/>
                      <a:pt x="19994" y="-2676"/>
                      <a:pt x="10564" y="1991"/>
                    </a:cubicBezTo>
                    <a:cubicBezTo>
                      <a:pt x="1134" y="6659"/>
                      <a:pt x="-2676" y="18089"/>
                      <a:pt x="1991" y="2761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6" name="Graphic 466">
            <a:extLst>
              <a:ext uri="{FF2B5EF4-FFF2-40B4-BE49-F238E27FC236}">
                <a16:creationId xmlns:a16="http://schemas.microsoft.com/office/drawing/2014/main" id="{BCCFAFEF-48C6-9C16-5400-00BD398AF39D}"/>
              </a:ext>
            </a:extLst>
          </p:cNvPr>
          <p:cNvSpPr/>
          <p:nvPr/>
        </p:nvSpPr>
        <p:spPr>
          <a:xfrm rot="1307248" flipH="1" flipV="1">
            <a:off x="274659" y="6036038"/>
            <a:ext cx="613545" cy="549474"/>
          </a:xfrm>
          <a:custGeom>
            <a:avLst/>
            <a:gdLst>
              <a:gd name="connsiteX0" fmla="*/ 866613 w 956655"/>
              <a:gd name="connsiteY0" fmla="*/ 292934 h 856754"/>
              <a:gd name="connsiteX1" fmla="*/ 855849 w 956655"/>
              <a:gd name="connsiteY1" fmla="*/ 151964 h 856754"/>
              <a:gd name="connsiteX2" fmla="*/ 764600 w 956655"/>
              <a:gd name="connsiteY2" fmla="*/ 267217 h 856754"/>
              <a:gd name="connsiteX3" fmla="*/ 486375 w 956655"/>
              <a:gd name="connsiteY3" fmla="*/ 389041 h 856754"/>
              <a:gd name="connsiteX4" fmla="*/ 297018 w 956655"/>
              <a:gd name="connsiteY4" fmla="*/ 151488 h 856754"/>
              <a:gd name="connsiteX5" fmla="*/ 270062 w 956655"/>
              <a:gd name="connsiteY5" fmla="*/ 6994 h 856754"/>
              <a:gd name="connsiteX6" fmla="*/ 194719 w 956655"/>
              <a:gd name="connsiteY6" fmla="*/ 126628 h 856754"/>
              <a:gd name="connsiteX7" fmla="*/ 88325 w 956655"/>
              <a:gd name="connsiteY7" fmla="*/ 143773 h 856754"/>
              <a:gd name="connsiteX8" fmla="*/ 179955 w 956655"/>
              <a:gd name="connsiteY8" fmla="*/ 195493 h 856754"/>
              <a:gd name="connsiteX9" fmla="*/ 388839 w 956655"/>
              <a:gd name="connsiteY9" fmla="*/ 431713 h 856754"/>
              <a:gd name="connsiteX10" fmla="*/ 180432 w 956655"/>
              <a:gd name="connsiteY10" fmla="*/ 522963 h 856754"/>
              <a:gd name="connsiteX11" fmla="*/ 18316 w 956655"/>
              <a:gd name="connsiteY11" fmla="*/ 461622 h 856754"/>
              <a:gd name="connsiteX12" fmla="*/ 122710 w 956655"/>
              <a:gd name="connsiteY12" fmla="*/ 572017 h 856754"/>
              <a:gd name="connsiteX13" fmla="*/ 137950 w 956655"/>
              <a:gd name="connsiteY13" fmla="*/ 725083 h 856754"/>
              <a:gd name="connsiteX14" fmla="*/ 209673 w 956655"/>
              <a:gd name="connsiteY14" fmla="*/ 601925 h 856754"/>
              <a:gd name="connsiteX15" fmla="*/ 456847 w 956655"/>
              <a:gd name="connsiteY15" fmla="*/ 508485 h 856754"/>
              <a:gd name="connsiteX16" fmla="*/ 631917 w 956655"/>
              <a:gd name="connsiteY16" fmla="*/ 706414 h 856754"/>
              <a:gd name="connsiteX17" fmla="*/ 637918 w 956655"/>
              <a:gd name="connsiteY17" fmla="*/ 848813 h 856754"/>
              <a:gd name="connsiteX18" fmla="*/ 722880 w 956655"/>
              <a:gd name="connsiteY18" fmla="*/ 720511 h 856754"/>
              <a:gd name="connsiteX19" fmla="*/ 866708 w 956655"/>
              <a:gd name="connsiteY19" fmla="*/ 671553 h 856754"/>
              <a:gd name="connsiteX20" fmla="*/ 694591 w 956655"/>
              <a:gd name="connsiteY20" fmla="*/ 650217 h 856754"/>
              <a:gd name="connsiteX21" fmla="*/ 552669 w 956655"/>
              <a:gd name="connsiteY21" fmla="*/ 472195 h 856754"/>
              <a:gd name="connsiteX22" fmla="*/ 847563 w 956655"/>
              <a:gd name="connsiteY22" fmla="*/ 360752 h 856754"/>
              <a:gd name="connsiteX23" fmla="*/ 952719 w 956655"/>
              <a:gd name="connsiteY23" fmla="*/ 357704 h 856754"/>
              <a:gd name="connsiteX24" fmla="*/ 866613 w 956655"/>
              <a:gd name="connsiteY24" fmla="*/ 292934 h 8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6655" h="856754">
                <a:moveTo>
                  <a:pt x="866613" y="292934"/>
                </a:moveTo>
                <a:cubicBezTo>
                  <a:pt x="866613" y="292934"/>
                  <a:pt x="962625" y="160727"/>
                  <a:pt x="855849" y="151964"/>
                </a:cubicBezTo>
                <a:cubicBezTo>
                  <a:pt x="749074" y="143201"/>
                  <a:pt x="764600" y="267217"/>
                  <a:pt x="764600" y="267217"/>
                </a:cubicBezTo>
                <a:lnTo>
                  <a:pt x="486375" y="389041"/>
                </a:lnTo>
                <a:lnTo>
                  <a:pt x="297018" y="151488"/>
                </a:lnTo>
                <a:cubicBezTo>
                  <a:pt x="297018" y="151488"/>
                  <a:pt x="368646" y="49094"/>
                  <a:pt x="270062" y="6994"/>
                </a:cubicBezTo>
                <a:cubicBezTo>
                  <a:pt x="171573" y="-35107"/>
                  <a:pt x="194719" y="126628"/>
                  <a:pt x="194719" y="126628"/>
                </a:cubicBezTo>
                <a:cubicBezTo>
                  <a:pt x="194719" y="126628"/>
                  <a:pt x="102041" y="61953"/>
                  <a:pt x="88325" y="143773"/>
                </a:cubicBezTo>
                <a:cubicBezTo>
                  <a:pt x="74704" y="225497"/>
                  <a:pt x="179955" y="195493"/>
                  <a:pt x="179955" y="195493"/>
                </a:cubicBezTo>
                <a:lnTo>
                  <a:pt x="388839" y="431713"/>
                </a:lnTo>
                <a:lnTo>
                  <a:pt x="180432" y="522963"/>
                </a:lnTo>
                <a:cubicBezTo>
                  <a:pt x="180432" y="522963"/>
                  <a:pt x="93183" y="361990"/>
                  <a:pt x="18316" y="461622"/>
                </a:cubicBezTo>
                <a:cubicBezTo>
                  <a:pt x="-56646" y="561158"/>
                  <a:pt x="122710" y="572017"/>
                  <a:pt x="122710" y="572017"/>
                </a:cubicBezTo>
                <a:cubicBezTo>
                  <a:pt x="122710" y="572017"/>
                  <a:pt x="-2353" y="703938"/>
                  <a:pt x="137950" y="725083"/>
                </a:cubicBezTo>
                <a:cubicBezTo>
                  <a:pt x="278349" y="746229"/>
                  <a:pt x="209673" y="601925"/>
                  <a:pt x="209673" y="601925"/>
                </a:cubicBezTo>
                <a:lnTo>
                  <a:pt x="456847" y="508485"/>
                </a:lnTo>
                <a:lnTo>
                  <a:pt x="631917" y="706414"/>
                </a:lnTo>
                <a:cubicBezTo>
                  <a:pt x="631917" y="706414"/>
                  <a:pt x="503805" y="802045"/>
                  <a:pt x="637918" y="848813"/>
                </a:cubicBezTo>
                <a:cubicBezTo>
                  <a:pt x="771934" y="895581"/>
                  <a:pt x="722880" y="720511"/>
                  <a:pt x="722880" y="720511"/>
                </a:cubicBezTo>
                <a:cubicBezTo>
                  <a:pt x="722880" y="720511"/>
                  <a:pt x="886615" y="794521"/>
                  <a:pt x="866708" y="671553"/>
                </a:cubicBezTo>
                <a:cubicBezTo>
                  <a:pt x="846896" y="548585"/>
                  <a:pt x="694591" y="650217"/>
                  <a:pt x="694591" y="650217"/>
                </a:cubicBezTo>
                <a:lnTo>
                  <a:pt x="552669" y="472195"/>
                </a:lnTo>
                <a:lnTo>
                  <a:pt x="847563" y="360752"/>
                </a:lnTo>
                <a:cubicBezTo>
                  <a:pt x="847563" y="360752"/>
                  <a:pt x="926620" y="436381"/>
                  <a:pt x="952719" y="357704"/>
                </a:cubicBezTo>
                <a:cubicBezTo>
                  <a:pt x="978817" y="279028"/>
                  <a:pt x="866613" y="292934"/>
                  <a:pt x="866613" y="29293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7" name="Graphic 466">
            <a:extLst>
              <a:ext uri="{FF2B5EF4-FFF2-40B4-BE49-F238E27FC236}">
                <a16:creationId xmlns:a16="http://schemas.microsoft.com/office/drawing/2014/main" id="{3460D304-3EAA-2D95-41B8-E309D6CACDD4}"/>
              </a:ext>
            </a:extLst>
          </p:cNvPr>
          <p:cNvSpPr/>
          <p:nvPr/>
        </p:nvSpPr>
        <p:spPr>
          <a:xfrm rot="20292752" flipV="1">
            <a:off x="11303797" y="6036040"/>
            <a:ext cx="613545" cy="549474"/>
          </a:xfrm>
          <a:custGeom>
            <a:avLst/>
            <a:gdLst>
              <a:gd name="connsiteX0" fmla="*/ 866613 w 956655"/>
              <a:gd name="connsiteY0" fmla="*/ 292934 h 856754"/>
              <a:gd name="connsiteX1" fmla="*/ 855849 w 956655"/>
              <a:gd name="connsiteY1" fmla="*/ 151964 h 856754"/>
              <a:gd name="connsiteX2" fmla="*/ 764600 w 956655"/>
              <a:gd name="connsiteY2" fmla="*/ 267217 h 856754"/>
              <a:gd name="connsiteX3" fmla="*/ 486375 w 956655"/>
              <a:gd name="connsiteY3" fmla="*/ 389041 h 856754"/>
              <a:gd name="connsiteX4" fmla="*/ 297018 w 956655"/>
              <a:gd name="connsiteY4" fmla="*/ 151488 h 856754"/>
              <a:gd name="connsiteX5" fmla="*/ 270062 w 956655"/>
              <a:gd name="connsiteY5" fmla="*/ 6994 h 856754"/>
              <a:gd name="connsiteX6" fmla="*/ 194719 w 956655"/>
              <a:gd name="connsiteY6" fmla="*/ 126628 h 856754"/>
              <a:gd name="connsiteX7" fmla="*/ 88325 w 956655"/>
              <a:gd name="connsiteY7" fmla="*/ 143773 h 856754"/>
              <a:gd name="connsiteX8" fmla="*/ 179955 w 956655"/>
              <a:gd name="connsiteY8" fmla="*/ 195493 h 856754"/>
              <a:gd name="connsiteX9" fmla="*/ 388839 w 956655"/>
              <a:gd name="connsiteY9" fmla="*/ 431713 h 856754"/>
              <a:gd name="connsiteX10" fmla="*/ 180432 w 956655"/>
              <a:gd name="connsiteY10" fmla="*/ 522963 h 856754"/>
              <a:gd name="connsiteX11" fmla="*/ 18316 w 956655"/>
              <a:gd name="connsiteY11" fmla="*/ 461622 h 856754"/>
              <a:gd name="connsiteX12" fmla="*/ 122710 w 956655"/>
              <a:gd name="connsiteY12" fmla="*/ 572017 h 856754"/>
              <a:gd name="connsiteX13" fmla="*/ 137950 w 956655"/>
              <a:gd name="connsiteY13" fmla="*/ 725083 h 856754"/>
              <a:gd name="connsiteX14" fmla="*/ 209673 w 956655"/>
              <a:gd name="connsiteY14" fmla="*/ 601925 h 856754"/>
              <a:gd name="connsiteX15" fmla="*/ 456847 w 956655"/>
              <a:gd name="connsiteY15" fmla="*/ 508485 h 856754"/>
              <a:gd name="connsiteX16" fmla="*/ 631917 w 956655"/>
              <a:gd name="connsiteY16" fmla="*/ 706414 h 856754"/>
              <a:gd name="connsiteX17" fmla="*/ 637918 w 956655"/>
              <a:gd name="connsiteY17" fmla="*/ 848813 h 856754"/>
              <a:gd name="connsiteX18" fmla="*/ 722880 w 956655"/>
              <a:gd name="connsiteY18" fmla="*/ 720511 h 856754"/>
              <a:gd name="connsiteX19" fmla="*/ 866708 w 956655"/>
              <a:gd name="connsiteY19" fmla="*/ 671553 h 856754"/>
              <a:gd name="connsiteX20" fmla="*/ 694591 w 956655"/>
              <a:gd name="connsiteY20" fmla="*/ 650217 h 856754"/>
              <a:gd name="connsiteX21" fmla="*/ 552669 w 956655"/>
              <a:gd name="connsiteY21" fmla="*/ 472195 h 856754"/>
              <a:gd name="connsiteX22" fmla="*/ 847563 w 956655"/>
              <a:gd name="connsiteY22" fmla="*/ 360752 h 856754"/>
              <a:gd name="connsiteX23" fmla="*/ 952719 w 956655"/>
              <a:gd name="connsiteY23" fmla="*/ 357704 h 856754"/>
              <a:gd name="connsiteX24" fmla="*/ 866613 w 956655"/>
              <a:gd name="connsiteY24" fmla="*/ 292934 h 8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6655" h="856754">
                <a:moveTo>
                  <a:pt x="866613" y="292934"/>
                </a:moveTo>
                <a:cubicBezTo>
                  <a:pt x="866613" y="292934"/>
                  <a:pt x="962625" y="160727"/>
                  <a:pt x="855849" y="151964"/>
                </a:cubicBezTo>
                <a:cubicBezTo>
                  <a:pt x="749074" y="143201"/>
                  <a:pt x="764600" y="267217"/>
                  <a:pt x="764600" y="267217"/>
                </a:cubicBezTo>
                <a:lnTo>
                  <a:pt x="486375" y="389041"/>
                </a:lnTo>
                <a:lnTo>
                  <a:pt x="297018" y="151488"/>
                </a:lnTo>
                <a:cubicBezTo>
                  <a:pt x="297018" y="151488"/>
                  <a:pt x="368646" y="49094"/>
                  <a:pt x="270062" y="6994"/>
                </a:cubicBezTo>
                <a:cubicBezTo>
                  <a:pt x="171573" y="-35107"/>
                  <a:pt x="194719" y="126628"/>
                  <a:pt x="194719" y="126628"/>
                </a:cubicBezTo>
                <a:cubicBezTo>
                  <a:pt x="194719" y="126628"/>
                  <a:pt x="102041" y="61953"/>
                  <a:pt x="88325" y="143773"/>
                </a:cubicBezTo>
                <a:cubicBezTo>
                  <a:pt x="74704" y="225497"/>
                  <a:pt x="179955" y="195493"/>
                  <a:pt x="179955" y="195493"/>
                </a:cubicBezTo>
                <a:lnTo>
                  <a:pt x="388839" y="431713"/>
                </a:lnTo>
                <a:lnTo>
                  <a:pt x="180432" y="522963"/>
                </a:lnTo>
                <a:cubicBezTo>
                  <a:pt x="180432" y="522963"/>
                  <a:pt x="93183" y="361990"/>
                  <a:pt x="18316" y="461622"/>
                </a:cubicBezTo>
                <a:cubicBezTo>
                  <a:pt x="-56646" y="561158"/>
                  <a:pt x="122710" y="572017"/>
                  <a:pt x="122710" y="572017"/>
                </a:cubicBezTo>
                <a:cubicBezTo>
                  <a:pt x="122710" y="572017"/>
                  <a:pt x="-2353" y="703938"/>
                  <a:pt x="137950" y="725083"/>
                </a:cubicBezTo>
                <a:cubicBezTo>
                  <a:pt x="278349" y="746229"/>
                  <a:pt x="209673" y="601925"/>
                  <a:pt x="209673" y="601925"/>
                </a:cubicBezTo>
                <a:lnTo>
                  <a:pt x="456847" y="508485"/>
                </a:lnTo>
                <a:lnTo>
                  <a:pt x="631917" y="706414"/>
                </a:lnTo>
                <a:cubicBezTo>
                  <a:pt x="631917" y="706414"/>
                  <a:pt x="503805" y="802045"/>
                  <a:pt x="637918" y="848813"/>
                </a:cubicBezTo>
                <a:cubicBezTo>
                  <a:pt x="771934" y="895581"/>
                  <a:pt x="722880" y="720511"/>
                  <a:pt x="722880" y="720511"/>
                </a:cubicBezTo>
                <a:cubicBezTo>
                  <a:pt x="722880" y="720511"/>
                  <a:pt x="886615" y="794521"/>
                  <a:pt x="866708" y="671553"/>
                </a:cubicBezTo>
                <a:cubicBezTo>
                  <a:pt x="846896" y="548585"/>
                  <a:pt x="694591" y="650217"/>
                  <a:pt x="694591" y="650217"/>
                </a:cubicBezTo>
                <a:lnTo>
                  <a:pt x="552669" y="472195"/>
                </a:lnTo>
                <a:lnTo>
                  <a:pt x="847563" y="360752"/>
                </a:lnTo>
                <a:cubicBezTo>
                  <a:pt x="847563" y="360752"/>
                  <a:pt x="926620" y="436381"/>
                  <a:pt x="952719" y="357704"/>
                </a:cubicBezTo>
                <a:cubicBezTo>
                  <a:pt x="978817" y="279028"/>
                  <a:pt x="866613" y="292934"/>
                  <a:pt x="866613" y="29293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Placeholder 4" descr="A aerial view of a resort&#10;&#10;AI-generated content may be incorrect.">
            <a:extLst>
              <a:ext uri="{FF2B5EF4-FFF2-40B4-BE49-F238E27FC236}">
                <a16:creationId xmlns:a16="http://schemas.microsoft.com/office/drawing/2014/main" id="{18322D09-82AE-64B6-F553-D91DF37F84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" b="5137"/>
          <a:stretch>
            <a:fillRect/>
          </a:stretch>
        </p:blipFill>
        <p:spPr/>
      </p:pic>
      <p:pic>
        <p:nvPicPr>
          <p:cNvPr id="728" name="Picture Placeholder 727" descr="A resort with a beach and trees&#10;&#10;AI-generated content may be incorrect.">
            <a:extLst>
              <a:ext uri="{FF2B5EF4-FFF2-40B4-BE49-F238E27FC236}">
                <a16:creationId xmlns:a16="http://schemas.microsoft.com/office/drawing/2014/main" id="{D20B8100-8107-78F8-8BDA-7FD7B47B24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4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BBDC607-873B-A1F4-C047-93FCD3D347C5}"/>
              </a:ext>
            </a:extLst>
          </p:cNvPr>
          <p:cNvSpPr/>
          <p:nvPr/>
        </p:nvSpPr>
        <p:spPr>
          <a:xfrm>
            <a:off x="0" y="340568"/>
            <a:ext cx="4386761" cy="6176865"/>
          </a:xfrm>
          <a:custGeom>
            <a:avLst/>
            <a:gdLst>
              <a:gd name="connsiteX0" fmla="*/ 0 w 4386761"/>
              <a:gd name="connsiteY0" fmla="*/ 0 h 6176865"/>
              <a:gd name="connsiteX1" fmla="*/ 2842545 w 4386761"/>
              <a:gd name="connsiteY1" fmla="*/ 0 h 6176865"/>
              <a:gd name="connsiteX2" fmla="*/ 4386761 w 4386761"/>
              <a:gd name="connsiteY2" fmla="*/ 6176865 h 6176865"/>
              <a:gd name="connsiteX3" fmla="*/ 0 w 4386761"/>
              <a:gd name="connsiteY3" fmla="*/ 6176865 h 617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6761" h="6176865">
                <a:moveTo>
                  <a:pt x="0" y="0"/>
                </a:moveTo>
                <a:lnTo>
                  <a:pt x="2842545" y="0"/>
                </a:lnTo>
                <a:lnTo>
                  <a:pt x="4386761" y="6176865"/>
                </a:lnTo>
                <a:lnTo>
                  <a:pt x="0" y="61768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DB784-F27E-2967-28F1-D9016EF9C5C8}"/>
              </a:ext>
            </a:extLst>
          </p:cNvPr>
          <p:cNvSpPr txBox="1"/>
          <p:nvPr/>
        </p:nvSpPr>
        <p:spPr>
          <a:xfrm flipH="1">
            <a:off x="7225831" y="3328121"/>
            <a:ext cx="4031350" cy="2096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b="0" i="0" dirty="0">
                <a:solidFill>
                  <a:schemeClr val="bg1"/>
                </a:solidFill>
                <a:effectLst/>
                <a:cs typeface="Poppins" panose="00000500000000000000" pitchFamily="50" charset="0"/>
              </a:rPr>
              <a:t>5-Day / 4-Night Accommodations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dirty="0">
                <a:solidFill>
                  <a:schemeClr val="bg1"/>
                </a:solidFill>
                <a:cs typeface="Poppins" panose="00000500000000000000" pitchFamily="50" charset="0"/>
              </a:rPr>
              <a:t>All-Inclusive Stay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dirty="0">
                <a:solidFill>
                  <a:schemeClr val="bg1"/>
                </a:solidFill>
                <a:cs typeface="Poppins" panose="00000500000000000000" pitchFamily="50" charset="0"/>
              </a:rPr>
              <a:t>Select Xcaret Mexico Locations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dirty="0">
                <a:solidFill>
                  <a:schemeClr val="bg1"/>
                </a:solidFill>
                <a:cs typeface="Poppins" panose="00000500000000000000" pitchFamily="50" charset="0"/>
              </a:rPr>
              <a:t>2 Guests (Must be 30+ to Book)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dirty="0">
                <a:solidFill>
                  <a:schemeClr val="bg1"/>
                </a:solidFill>
                <a:cs typeface="Poppins" panose="00000500000000000000" pitchFamily="50" charset="0"/>
              </a:rPr>
              <a:t>Additional Guests and Upgrades Not Available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dirty="0">
                <a:solidFill>
                  <a:schemeClr val="bg1"/>
                </a:solidFill>
                <a:cs typeface="Poppins" panose="00000500000000000000" pitchFamily="50" charset="0"/>
              </a:rPr>
              <a:t>Blackout Dates Apply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100" dirty="0">
                <a:solidFill>
                  <a:schemeClr val="bg1"/>
                </a:solidFill>
                <a:cs typeface="Poppins" panose="00000500000000000000" pitchFamily="50" charset="0"/>
              </a:rPr>
              <a:t>Must book a Minimum of 8 Months in Advance of Travel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sz="1100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2C446AD4-C30B-E699-6660-AC4C27BA49DA}"/>
              </a:ext>
            </a:extLst>
          </p:cNvPr>
          <p:cNvGrpSpPr/>
          <p:nvPr/>
        </p:nvGrpSpPr>
        <p:grpSpPr>
          <a:xfrm flipH="1" flipV="1">
            <a:off x="10483273" y="199715"/>
            <a:ext cx="1482610" cy="1368584"/>
            <a:chOff x="5229253" y="2628879"/>
            <a:chExt cx="1730522" cy="159743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A5C167-0AEC-3507-5FBA-0E1352099367}"/>
                </a:ext>
              </a:extLst>
            </p:cNvPr>
            <p:cNvSpPr/>
            <p:nvPr/>
          </p:nvSpPr>
          <p:spPr>
            <a:xfrm>
              <a:off x="5525204" y="2628879"/>
              <a:ext cx="78981" cy="79040"/>
            </a:xfrm>
            <a:custGeom>
              <a:avLst/>
              <a:gdLst>
                <a:gd name="connsiteX0" fmla="*/ 57112 w 78981"/>
                <a:gd name="connsiteY0" fmla="*/ 4212 h 79040"/>
                <a:gd name="connsiteX1" fmla="*/ 74829 w 78981"/>
                <a:gd name="connsiteY1" fmla="*/ 57171 h 79040"/>
                <a:gd name="connsiteX2" fmla="*/ 21869 w 78981"/>
                <a:gd name="connsiteY2" fmla="*/ 74887 h 79040"/>
                <a:gd name="connsiteX3" fmla="*/ 4153 w 78981"/>
                <a:gd name="connsiteY3" fmla="*/ 21928 h 79040"/>
                <a:gd name="connsiteX4" fmla="*/ 57112 w 78981"/>
                <a:gd name="connsiteY4" fmla="*/ 4212 h 7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1" h="79040">
                  <a:moveTo>
                    <a:pt x="57112" y="4212"/>
                  </a:moveTo>
                  <a:cubicBezTo>
                    <a:pt x="76638" y="13927"/>
                    <a:pt x="84544" y="37740"/>
                    <a:pt x="74829" y="57171"/>
                  </a:cubicBezTo>
                  <a:cubicBezTo>
                    <a:pt x="65113" y="76697"/>
                    <a:pt x="41300" y="84603"/>
                    <a:pt x="21869" y="74887"/>
                  </a:cubicBezTo>
                  <a:cubicBezTo>
                    <a:pt x="2343" y="65172"/>
                    <a:pt x="-5563" y="41359"/>
                    <a:pt x="4153" y="21928"/>
                  </a:cubicBezTo>
                  <a:cubicBezTo>
                    <a:pt x="13868" y="2307"/>
                    <a:pt x="37586" y="-5599"/>
                    <a:pt x="57112" y="42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aphic 19">
              <a:extLst>
                <a:ext uri="{FF2B5EF4-FFF2-40B4-BE49-F238E27FC236}">
                  <a16:creationId xmlns:a16="http://schemas.microsoft.com/office/drawing/2014/main" id="{8834BB21-0102-D6AC-D164-32C3BB1DF8BF}"/>
                </a:ext>
              </a:extLst>
            </p:cNvPr>
            <p:cNvGrpSpPr/>
            <p:nvPr/>
          </p:nvGrpSpPr>
          <p:grpSpPr>
            <a:xfrm>
              <a:off x="5229253" y="2648956"/>
              <a:ext cx="1730522" cy="1577353"/>
              <a:chOff x="5229253" y="2648956"/>
              <a:chExt cx="1730522" cy="157735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10BD271-358A-14B8-6AAE-3B7EE615DF00}"/>
                  </a:ext>
                </a:extLst>
              </p:cNvPr>
              <p:cNvSpPr/>
              <p:nvPr/>
            </p:nvSpPr>
            <p:spPr>
              <a:xfrm>
                <a:off x="6620541" y="3235649"/>
                <a:ext cx="155941" cy="137725"/>
              </a:xfrm>
              <a:custGeom>
                <a:avLst/>
                <a:gdLst>
                  <a:gd name="connsiteX0" fmla="*/ 0 w 155941"/>
                  <a:gd name="connsiteY0" fmla="*/ 137725 h 137725"/>
                  <a:gd name="connsiteX1" fmla="*/ 149161 w 155941"/>
                  <a:gd name="connsiteY1" fmla="*/ 13424 h 137725"/>
                  <a:gd name="connsiteX2" fmla="*/ 0 w 155941"/>
                  <a:gd name="connsiteY2" fmla="*/ 137725 h 13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941" h="137725">
                    <a:moveTo>
                      <a:pt x="0" y="137725"/>
                    </a:moveTo>
                    <a:cubicBezTo>
                      <a:pt x="0" y="137725"/>
                      <a:pt x="194215" y="73907"/>
                      <a:pt x="149161" y="13424"/>
                    </a:cubicBezTo>
                    <a:cubicBezTo>
                      <a:pt x="101155" y="-51061"/>
                      <a:pt x="0" y="137725"/>
                      <a:pt x="0" y="1377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658BDE6-D7D4-791B-86F6-67B8F63AEA30}"/>
                  </a:ext>
                </a:extLst>
              </p:cNvPr>
              <p:cNvSpPr/>
              <p:nvPr/>
            </p:nvSpPr>
            <p:spPr>
              <a:xfrm>
                <a:off x="6425755" y="3360896"/>
                <a:ext cx="205484" cy="176920"/>
              </a:xfrm>
              <a:custGeom>
                <a:avLst/>
                <a:gdLst>
                  <a:gd name="connsiteX0" fmla="*/ 0 w 205484"/>
                  <a:gd name="connsiteY0" fmla="*/ 0 h 176920"/>
                  <a:gd name="connsiteX1" fmla="*/ 195834 w 205484"/>
                  <a:gd name="connsiteY1" fmla="*/ 167164 h 176920"/>
                  <a:gd name="connsiteX2" fmla="*/ 0 w 205484"/>
                  <a:gd name="connsiteY2" fmla="*/ 0 h 17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484" h="176920">
                    <a:moveTo>
                      <a:pt x="0" y="0"/>
                    </a:moveTo>
                    <a:cubicBezTo>
                      <a:pt x="0" y="0"/>
                      <a:pt x="257937" y="111443"/>
                      <a:pt x="195834" y="167164"/>
                    </a:cubicBezTo>
                    <a:cubicBezTo>
                      <a:pt x="130397" y="2259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190A7AB-2609-2D4F-3DC8-9931B5F2093B}"/>
                  </a:ext>
                </a:extLst>
              </p:cNvPr>
              <p:cNvSpPr/>
              <p:nvPr/>
            </p:nvSpPr>
            <p:spPr>
              <a:xfrm>
                <a:off x="6157436" y="3404711"/>
                <a:ext cx="191897" cy="162102"/>
              </a:xfrm>
              <a:custGeom>
                <a:avLst/>
                <a:gdLst>
                  <a:gd name="connsiteX0" fmla="*/ 0 w 191897"/>
                  <a:gd name="connsiteY0" fmla="*/ 0 h 162102"/>
                  <a:gd name="connsiteX1" fmla="*/ 186309 w 191897"/>
                  <a:gd name="connsiteY1" fmla="*/ 152876 h 162102"/>
                  <a:gd name="connsiteX2" fmla="*/ 0 w 191897"/>
                  <a:gd name="connsiteY2" fmla="*/ 0 h 1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897" h="162102">
                    <a:moveTo>
                      <a:pt x="0" y="0"/>
                    </a:moveTo>
                    <a:cubicBezTo>
                      <a:pt x="0" y="0"/>
                      <a:pt x="230315" y="93250"/>
                      <a:pt x="186309" y="152876"/>
                    </a:cubicBezTo>
                    <a:cubicBezTo>
                      <a:pt x="145733" y="20774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ABB26EC-5EA8-5DBA-29BB-4D4EA8341C78}"/>
                  </a:ext>
                </a:extLst>
              </p:cNvPr>
              <p:cNvSpPr/>
              <p:nvPr/>
            </p:nvSpPr>
            <p:spPr>
              <a:xfrm>
                <a:off x="5843267" y="2855594"/>
                <a:ext cx="109841" cy="462248"/>
              </a:xfrm>
              <a:custGeom>
                <a:avLst/>
                <a:gdLst>
                  <a:gd name="connsiteX0" fmla="*/ 93570 w 109841"/>
                  <a:gd name="connsiteY0" fmla="*/ 462249 h 462248"/>
                  <a:gd name="connsiteX1" fmla="*/ 42611 w 109841"/>
                  <a:gd name="connsiteY1" fmla="*/ 204311 h 462248"/>
                  <a:gd name="connsiteX2" fmla="*/ 20322 w 109841"/>
                  <a:gd name="connsiteY2" fmla="*/ 476 h 462248"/>
                  <a:gd name="connsiteX3" fmla="*/ 93570 w 109841"/>
                  <a:gd name="connsiteY3" fmla="*/ 462249 h 4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841" h="462248">
                    <a:moveTo>
                      <a:pt x="93570" y="462249"/>
                    </a:moveTo>
                    <a:cubicBezTo>
                      <a:pt x="93570" y="462249"/>
                      <a:pt x="94522" y="334137"/>
                      <a:pt x="42611" y="204311"/>
                    </a:cubicBezTo>
                    <a:cubicBezTo>
                      <a:pt x="4416" y="108776"/>
                      <a:pt x="-19016" y="13621"/>
                      <a:pt x="20322" y="476"/>
                    </a:cubicBezTo>
                    <a:cubicBezTo>
                      <a:pt x="63375" y="-13811"/>
                      <a:pt x="144528" y="296704"/>
                      <a:pt x="93570" y="46224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67E82A6-F0D4-7200-FB2E-9F0EAC0281E0}"/>
                  </a:ext>
                </a:extLst>
              </p:cNvPr>
              <p:cNvSpPr/>
              <p:nvPr/>
            </p:nvSpPr>
            <p:spPr>
              <a:xfrm>
                <a:off x="6246910" y="2768047"/>
                <a:ext cx="261533" cy="134295"/>
              </a:xfrm>
              <a:custGeom>
                <a:avLst/>
                <a:gdLst>
                  <a:gd name="connsiteX0" fmla="*/ 61 w 261533"/>
                  <a:gd name="connsiteY0" fmla="*/ 12 h 134295"/>
                  <a:gd name="connsiteX1" fmla="*/ 260379 w 261533"/>
                  <a:gd name="connsiteY1" fmla="*/ 119456 h 134295"/>
                  <a:gd name="connsiteX2" fmla="*/ 61 w 261533"/>
                  <a:gd name="connsiteY2" fmla="*/ 12 h 13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533" h="134295">
                    <a:moveTo>
                      <a:pt x="61" y="12"/>
                    </a:moveTo>
                    <a:cubicBezTo>
                      <a:pt x="-4797" y="-940"/>
                      <a:pt x="281906" y="53733"/>
                      <a:pt x="260379" y="119456"/>
                    </a:cubicBezTo>
                    <a:cubicBezTo>
                      <a:pt x="238948" y="185178"/>
                      <a:pt x="58640" y="12014"/>
                      <a:pt x="61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1E9FD1A-5B48-0CE0-288D-BD54D1AD05CC}"/>
                  </a:ext>
                </a:extLst>
              </p:cNvPr>
              <p:cNvSpPr/>
              <p:nvPr/>
            </p:nvSpPr>
            <p:spPr>
              <a:xfrm>
                <a:off x="5415153" y="3891798"/>
                <a:ext cx="917724" cy="334511"/>
              </a:xfrm>
              <a:custGeom>
                <a:avLst/>
                <a:gdLst>
                  <a:gd name="connsiteX0" fmla="*/ 0 w 917724"/>
                  <a:gd name="connsiteY0" fmla="*/ 112607 h 334511"/>
                  <a:gd name="connsiteX1" fmla="*/ 417481 w 917724"/>
                  <a:gd name="connsiteY1" fmla="*/ 784 h 334511"/>
                  <a:gd name="connsiteX2" fmla="*/ 906780 w 917724"/>
                  <a:gd name="connsiteY2" fmla="*/ 307774 h 334511"/>
                  <a:gd name="connsiteX3" fmla="*/ 433387 w 917724"/>
                  <a:gd name="connsiteY3" fmla="*/ 149183 h 334511"/>
                  <a:gd name="connsiteX4" fmla="*/ 0 w 917724"/>
                  <a:gd name="connsiteY4" fmla="*/ 112607 h 33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724" h="334511">
                    <a:moveTo>
                      <a:pt x="0" y="112607"/>
                    </a:moveTo>
                    <a:cubicBezTo>
                      <a:pt x="0" y="112607"/>
                      <a:pt x="203073" y="-10932"/>
                      <a:pt x="417481" y="784"/>
                    </a:cubicBezTo>
                    <a:cubicBezTo>
                      <a:pt x="631889" y="12499"/>
                      <a:pt x="984314" y="181854"/>
                      <a:pt x="906780" y="307774"/>
                    </a:cubicBezTo>
                    <a:cubicBezTo>
                      <a:pt x="846582" y="405691"/>
                      <a:pt x="609505" y="207476"/>
                      <a:pt x="433387" y="149183"/>
                    </a:cubicBezTo>
                    <a:cubicBezTo>
                      <a:pt x="307562" y="107654"/>
                      <a:pt x="0" y="112607"/>
                      <a:pt x="0" y="112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50D7EC6-1C1D-019E-CF54-E5D2C40EB08A}"/>
                  </a:ext>
                </a:extLst>
              </p:cNvPr>
              <p:cNvSpPr/>
              <p:nvPr/>
            </p:nvSpPr>
            <p:spPr>
              <a:xfrm>
                <a:off x="5415153" y="3661093"/>
                <a:ext cx="1210079" cy="343312"/>
              </a:xfrm>
              <a:custGeom>
                <a:avLst/>
                <a:gdLst>
                  <a:gd name="connsiteX0" fmla="*/ 0 w 1210079"/>
                  <a:gd name="connsiteY0" fmla="*/ 343312 h 343312"/>
                  <a:gd name="connsiteX1" fmla="*/ 464058 w 1210079"/>
                  <a:gd name="connsiteY1" fmla="*/ 21843 h 343312"/>
                  <a:gd name="connsiteX2" fmla="*/ 1209389 w 1210079"/>
                  <a:gd name="connsiteY2" fmla="*/ 243585 h 343312"/>
                  <a:gd name="connsiteX3" fmla="*/ 535877 w 1210079"/>
                  <a:gd name="connsiteY3" fmla="*/ 220344 h 343312"/>
                  <a:gd name="connsiteX4" fmla="*/ 0 w 1210079"/>
                  <a:gd name="connsiteY4" fmla="*/ 343312 h 34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079" h="343312">
                    <a:moveTo>
                      <a:pt x="0" y="343312"/>
                    </a:moveTo>
                    <a:cubicBezTo>
                      <a:pt x="0" y="343312"/>
                      <a:pt x="136589" y="104901"/>
                      <a:pt x="464058" y="21843"/>
                    </a:cubicBezTo>
                    <a:cubicBezTo>
                      <a:pt x="735425" y="-46927"/>
                      <a:pt x="1231106" y="52037"/>
                      <a:pt x="1209389" y="243585"/>
                    </a:cubicBezTo>
                    <a:cubicBezTo>
                      <a:pt x="1187672" y="435133"/>
                      <a:pt x="715232" y="224154"/>
                      <a:pt x="535877" y="220344"/>
                    </a:cubicBezTo>
                    <a:cubicBezTo>
                      <a:pt x="272320" y="214725"/>
                      <a:pt x="0" y="343312"/>
                      <a:pt x="0" y="3433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5C5A54E-DA23-F57B-0632-99AB66FCD6D4}"/>
                  </a:ext>
                </a:extLst>
              </p:cNvPr>
              <p:cNvSpPr/>
              <p:nvPr/>
            </p:nvSpPr>
            <p:spPr>
              <a:xfrm>
                <a:off x="5415057" y="3748445"/>
                <a:ext cx="852583" cy="255959"/>
              </a:xfrm>
              <a:custGeom>
                <a:avLst/>
                <a:gdLst>
                  <a:gd name="connsiteX0" fmla="*/ 852583 w 852583"/>
                  <a:gd name="connsiteY0" fmla="*/ 74794 h 255959"/>
                  <a:gd name="connsiteX1" fmla="*/ 443198 w 852583"/>
                  <a:gd name="connsiteY1" fmla="*/ 69270 h 255959"/>
                  <a:gd name="connsiteX2" fmla="*/ 0 w 852583"/>
                  <a:gd name="connsiteY2" fmla="*/ 255960 h 255959"/>
                  <a:gd name="connsiteX3" fmla="*/ 852583 w 852583"/>
                  <a:gd name="connsiteY3" fmla="*/ 74794 h 25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83" h="255959">
                    <a:moveTo>
                      <a:pt x="852583" y="74794"/>
                    </a:moveTo>
                    <a:cubicBezTo>
                      <a:pt x="852107" y="139659"/>
                      <a:pt x="685038" y="47648"/>
                      <a:pt x="443198" y="69270"/>
                    </a:cubicBezTo>
                    <a:cubicBezTo>
                      <a:pt x="267081" y="84986"/>
                      <a:pt x="41815" y="213669"/>
                      <a:pt x="0" y="255960"/>
                    </a:cubicBezTo>
                    <a:cubicBezTo>
                      <a:pt x="304991" y="-120278"/>
                      <a:pt x="853059" y="11453"/>
                      <a:pt x="852583" y="747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F2A4111-54ED-2595-01F7-60F6D34B4DD2}"/>
                  </a:ext>
                </a:extLst>
              </p:cNvPr>
              <p:cNvSpPr/>
              <p:nvPr/>
            </p:nvSpPr>
            <p:spPr>
              <a:xfrm>
                <a:off x="5421248" y="3939834"/>
                <a:ext cx="694271" cy="124209"/>
              </a:xfrm>
              <a:custGeom>
                <a:avLst/>
                <a:gdLst>
                  <a:gd name="connsiteX0" fmla="*/ 0 w 694271"/>
                  <a:gd name="connsiteY0" fmla="*/ 64189 h 124209"/>
                  <a:gd name="connsiteX1" fmla="*/ 306134 w 694271"/>
                  <a:gd name="connsiteY1" fmla="*/ 34948 h 124209"/>
                  <a:gd name="connsiteX2" fmla="*/ 693134 w 694271"/>
                  <a:gd name="connsiteY2" fmla="*/ 112672 h 124209"/>
                  <a:gd name="connsiteX3" fmla="*/ 0 w 694271"/>
                  <a:gd name="connsiteY3" fmla="*/ 64189 h 12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271" h="124209">
                    <a:moveTo>
                      <a:pt x="0" y="64189"/>
                    </a:moveTo>
                    <a:cubicBezTo>
                      <a:pt x="0" y="64189"/>
                      <a:pt x="50959" y="35233"/>
                      <a:pt x="306134" y="34948"/>
                    </a:cubicBezTo>
                    <a:cubicBezTo>
                      <a:pt x="490442" y="34852"/>
                      <a:pt x="669608" y="162487"/>
                      <a:pt x="693134" y="112672"/>
                    </a:cubicBezTo>
                    <a:cubicBezTo>
                      <a:pt x="720090" y="55617"/>
                      <a:pt x="261271" y="-79924"/>
                      <a:pt x="0" y="64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3D67901-BC22-BD4A-A45F-C552CE230B66}"/>
                  </a:ext>
                </a:extLst>
              </p:cNvPr>
              <p:cNvSpPr/>
              <p:nvPr/>
            </p:nvSpPr>
            <p:spPr>
              <a:xfrm>
                <a:off x="5229253" y="3008605"/>
                <a:ext cx="267766" cy="931791"/>
              </a:xfrm>
              <a:custGeom>
                <a:avLst/>
                <a:gdLst>
                  <a:gd name="connsiteX0" fmla="*/ 91887 w 267766"/>
                  <a:gd name="connsiteY0" fmla="*/ 931792 h 931791"/>
                  <a:gd name="connsiteX1" fmla="*/ 265338 w 267766"/>
                  <a:gd name="connsiteY1" fmla="*/ 535933 h 931791"/>
                  <a:gd name="connsiteX2" fmla="*/ 35690 w 267766"/>
                  <a:gd name="connsiteY2" fmla="*/ 5962 h 931791"/>
                  <a:gd name="connsiteX3" fmla="*/ 121034 w 267766"/>
                  <a:gd name="connsiteY3" fmla="*/ 497833 h 931791"/>
                  <a:gd name="connsiteX4" fmla="*/ 91887 w 267766"/>
                  <a:gd name="connsiteY4" fmla="*/ 931792 h 93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766" h="931791">
                    <a:moveTo>
                      <a:pt x="91887" y="931792"/>
                    </a:moveTo>
                    <a:cubicBezTo>
                      <a:pt x="91887" y="931792"/>
                      <a:pt x="244573" y="749674"/>
                      <a:pt x="265338" y="535933"/>
                    </a:cubicBezTo>
                    <a:cubicBezTo>
                      <a:pt x="286007" y="322192"/>
                      <a:pt x="171802" y="-51665"/>
                      <a:pt x="35690" y="5962"/>
                    </a:cubicBezTo>
                    <a:cubicBezTo>
                      <a:pt x="-70133" y="50729"/>
                      <a:pt x="90078" y="314953"/>
                      <a:pt x="121034" y="497833"/>
                    </a:cubicBezTo>
                    <a:cubicBezTo>
                      <a:pt x="143132" y="628516"/>
                      <a:pt x="91887" y="931792"/>
                      <a:pt x="91887" y="93179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95D1A16-2404-63F5-DC8C-3D3892597FF0}"/>
                  </a:ext>
                </a:extLst>
              </p:cNvPr>
              <p:cNvSpPr/>
              <p:nvPr/>
            </p:nvSpPr>
            <p:spPr>
              <a:xfrm>
                <a:off x="5321141" y="2759786"/>
                <a:ext cx="452750" cy="1180610"/>
              </a:xfrm>
              <a:custGeom>
                <a:avLst/>
                <a:gdLst>
                  <a:gd name="connsiteX0" fmla="*/ 0 w 452750"/>
                  <a:gd name="connsiteY0" fmla="*/ 1180611 h 1180610"/>
                  <a:gd name="connsiteX1" fmla="*/ 387763 w 452750"/>
                  <a:gd name="connsiteY1" fmla="*/ 770369 h 1180610"/>
                  <a:gd name="connsiteX2" fmla="*/ 280892 w 452750"/>
                  <a:gd name="connsiteY2" fmla="*/ 82 h 1180610"/>
                  <a:gd name="connsiteX3" fmla="*/ 202311 w 452750"/>
                  <a:gd name="connsiteY3" fmla="*/ 669404 h 1180610"/>
                  <a:gd name="connsiteX4" fmla="*/ 0 w 452750"/>
                  <a:gd name="connsiteY4" fmla="*/ 1180611 h 11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750" h="1180610">
                    <a:moveTo>
                      <a:pt x="0" y="1180611"/>
                    </a:moveTo>
                    <a:cubicBezTo>
                      <a:pt x="0" y="1180611"/>
                      <a:pt x="256318" y="1081551"/>
                      <a:pt x="387763" y="770369"/>
                    </a:cubicBezTo>
                    <a:cubicBezTo>
                      <a:pt x="496729" y="512527"/>
                      <a:pt x="473583" y="7512"/>
                      <a:pt x="280892" y="82"/>
                    </a:cubicBezTo>
                    <a:cubicBezTo>
                      <a:pt x="88297" y="-7347"/>
                      <a:pt x="225647" y="491477"/>
                      <a:pt x="202311" y="669404"/>
                    </a:cubicBezTo>
                    <a:cubicBezTo>
                      <a:pt x="168212" y="930865"/>
                      <a:pt x="0" y="1180611"/>
                      <a:pt x="0" y="1180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A32A39B-24F5-AC47-A756-0027926CFEAB}"/>
                  </a:ext>
                </a:extLst>
              </p:cNvPr>
              <p:cNvSpPr/>
              <p:nvPr/>
            </p:nvSpPr>
            <p:spPr>
              <a:xfrm>
                <a:off x="5321141" y="3124517"/>
                <a:ext cx="348567" cy="815784"/>
              </a:xfrm>
              <a:custGeom>
                <a:avLst/>
                <a:gdLst>
                  <a:gd name="connsiteX0" fmla="*/ 307562 w 348567"/>
                  <a:gd name="connsiteY0" fmla="*/ 349 h 815784"/>
                  <a:gd name="connsiteX1" fmla="*/ 251365 w 348567"/>
                  <a:gd name="connsiteY1" fmla="*/ 405828 h 815784"/>
                  <a:gd name="connsiteX2" fmla="*/ 0 w 348567"/>
                  <a:gd name="connsiteY2" fmla="*/ 815784 h 815784"/>
                  <a:gd name="connsiteX3" fmla="*/ 307562 w 348567"/>
                  <a:gd name="connsiteY3" fmla="*/ 349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567" h="815784">
                    <a:moveTo>
                      <a:pt x="307562" y="349"/>
                    </a:moveTo>
                    <a:cubicBezTo>
                      <a:pt x="243364" y="-8986"/>
                      <a:pt x="309086" y="170084"/>
                      <a:pt x="251365" y="405828"/>
                    </a:cubicBezTo>
                    <a:cubicBezTo>
                      <a:pt x="209264" y="577564"/>
                      <a:pt x="48101" y="780827"/>
                      <a:pt x="0" y="815784"/>
                    </a:cubicBezTo>
                    <a:cubicBezTo>
                      <a:pt x="417862" y="571182"/>
                      <a:pt x="370237" y="9493"/>
                      <a:pt x="307562" y="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33D903-DEA9-B16C-8EED-03785F0F5F8F}"/>
                  </a:ext>
                </a:extLst>
              </p:cNvPr>
              <p:cNvSpPr/>
              <p:nvPr/>
            </p:nvSpPr>
            <p:spPr>
              <a:xfrm>
                <a:off x="5322474" y="3241335"/>
                <a:ext cx="119172" cy="693061"/>
              </a:xfrm>
              <a:custGeom>
                <a:avLst/>
                <a:gdLst>
                  <a:gd name="connsiteX0" fmla="*/ 0 w 119172"/>
                  <a:gd name="connsiteY0" fmla="*/ 693061 h 693061"/>
                  <a:gd name="connsiteX1" fmla="*/ 74962 w 119172"/>
                  <a:gd name="connsiteY1" fmla="*/ 394834 h 693061"/>
                  <a:gd name="connsiteX2" fmla="*/ 56483 w 119172"/>
                  <a:gd name="connsiteY2" fmla="*/ 499 h 693061"/>
                  <a:gd name="connsiteX3" fmla="*/ 0 w 119172"/>
                  <a:gd name="connsiteY3" fmla="*/ 693061 h 6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172" h="693061">
                    <a:moveTo>
                      <a:pt x="0" y="693061"/>
                    </a:moveTo>
                    <a:cubicBezTo>
                      <a:pt x="0" y="693061"/>
                      <a:pt x="36385" y="646960"/>
                      <a:pt x="74962" y="394834"/>
                    </a:cubicBezTo>
                    <a:cubicBezTo>
                      <a:pt x="102870" y="212716"/>
                      <a:pt x="3620" y="16310"/>
                      <a:pt x="56483" y="499"/>
                    </a:cubicBezTo>
                    <a:cubicBezTo>
                      <a:pt x="117062" y="-17504"/>
                      <a:pt x="181832" y="456556"/>
                      <a:pt x="0" y="693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34AA907-7C4D-7373-0754-ABC93A5D8551}"/>
                  </a:ext>
                </a:extLst>
              </p:cNvPr>
              <p:cNvSpPr/>
              <p:nvPr/>
            </p:nvSpPr>
            <p:spPr>
              <a:xfrm>
                <a:off x="5666232" y="3351267"/>
                <a:ext cx="1200699" cy="345592"/>
              </a:xfrm>
              <a:custGeom>
                <a:avLst/>
                <a:gdLst>
                  <a:gd name="connsiteX0" fmla="*/ 0 w 1200699"/>
                  <a:gd name="connsiteY0" fmla="*/ 336050 h 345592"/>
                  <a:gd name="connsiteX1" fmla="*/ 3048 w 1200699"/>
                  <a:gd name="connsiteY1" fmla="*/ 343004 h 345592"/>
                  <a:gd name="connsiteX2" fmla="*/ 16573 w 1200699"/>
                  <a:gd name="connsiteY2" fmla="*/ 342527 h 345592"/>
                  <a:gd name="connsiteX3" fmla="*/ 335185 w 1200699"/>
                  <a:gd name="connsiteY3" fmla="*/ 125738 h 345592"/>
                  <a:gd name="connsiteX4" fmla="*/ 1188244 w 1200699"/>
                  <a:gd name="connsiteY4" fmla="*/ 77542 h 345592"/>
                  <a:gd name="connsiteX5" fmla="*/ 1200245 w 1200699"/>
                  <a:gd name="connsiteY5" fmla="*/ 71255 h 345592"/>
                  <a:gd name="connsiteX6" fmla="*/ 1193959 w 1200699"/>
                  <a:gd name="connsiteY6" fmla="*/ 59254 h 345592"/>
                  <a:gd name="connsiteX7" fmla="*/ 326422 w 1200699"/>
                  <a:gd name="connsiteY7" fmla="*/ 108689 h 345592"/>
                  <a:gd name="connsiteX8" fmla="*/ 2572 w 1200699"/>
                  <a:gd name="connsiteY8" fmla="*/ 329383 h 345592"/>
                  <a:gd name="connsiteX9" fmla="*/ 0 w 1200699"/>
                  <a:gd name="connsiteY9" fmla="*/ 336050 h 34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699" h="345592">
                    <a:moveTo>
                      <a:pt x="0" y="336050"/>
                    </a:moveTo>
                    <a:cubicBezTo>
                      <a:pt x="0" y="338622"/>
                      <a:pt x="1048" y="341099"/>
                      <a:pt x="3048" y="343004"/>
                    </a:cubicBezTo>
                    <a:cubicBezTo>
                      <a:pt x="6858" y="346623"/>
                      <a:pt x="12954" y="346433"/>
                      <a:pt x="16573" y="342527"/>
                    </a:cubicBezTo>
                    <a:cubicBezTo>
                      <a:pt x="17717" y="341289"/>
                      <a:pt x="133636" y="218988"/>
                      <a:pt x="335185" y="125738"/>
                    </a:cubicBezTo>
                    <a:cubicBezTo>
                      <a:pt x="520922" y="39823"/>
                      <a:pt x="819722" y="-38187"/>
                      <a:pt x="1188244" y="77542"/>
                    </a:cubicBezTo>
                    <a:cubicBezTo>
                      <a:pt x="1193292" y="79161"/>
                      <a:pt x="1198626" y="76304"/>
                      <a:pt x="1200245" y="71255"/>
                    </a:cubicBezTo>
                    <a:cubicBezTo>
                      <a:pt x="1201865" y="66207"/>
                      <a:pt x="1199007" y="60873"/>
                      <a:pt x="1193959" y="59254"/>
                    </a:cubicBezTo>
                    <a:cubicBezTo>
                      <a:pt x="819245" y="-58475"/>
                      <a:pt x="515303" y="21154"/>
                      <a:pt x="326422" y="108689"/>
                    </a:cubicBezTo>
                    <a:cubicBezTo>
                      <a:pt x="121634" y="203558"/>
                      <a:pt x="3810" y="328145"/>
                      <a:pt x="2572" y="329383"/>
                    </a:cubicBezTo>
                    <a:cubicBezTo>
                      <a:pt x="762" y="331383"/>
                      <a:pt x="0" y="333669"/>
                      <a:pt x="0" y="3360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BC1918B-20D9-5693-9BC4-7B781295269A}"/>
                  </a:ext>
                </a:extLst>
              </p:cNvPr>
              <p:cNvSpPr/>
              <p:nvPr/>
            </p:nvSpPr>
            <p:spPr>
              <a:xfrm>
                <a:off x="6733032" y="3381565"/>
                <a:ext cx="226744" cy="91074"/>
              </a:xfrm>
              <a:custGeom>
                <a:avLst/>
                <a:gdLst>
                  <a:gd name="connsiteX0" fmla="*/ 0 w 226744"/>
                  <a:gd name="connsiteY0" fmla="*/ 0 h 91074"/>
                  <a:gd name="connsiteX1" fmla="*/ 220599 w 226744"/>
                  <a:gd name="connsiteY1" fmla="*/ 71152 h 91074"/>
                  <a:gd name="connsiteX2" fmla="*/ 0 w 226744"/>
                  <a:gd name="connsiteY2" fmla="*/ 0 h 9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744" h="91074">
                    <a:moveTo>
                      <a:pt x="0" y="0"/>
                    </a:moveTo>
                    <a:cubicBezTo>
                      <a:pt x="0" y="0"/>
                      <a:pt x="170783" y="142304"/>
                      <a:pt x="220599" y="71152"/>
                    </a:cubicBezTo>
                    <a:cubicBezTo>
                      <a:pt x="27051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F3FF41D-AE79-A180-1863-837C038DEBC6}"/>
                  </a:ext>
                </a:extLst>
              </p:cNvPr>
              <p:cNvSpPr/>
              <p:nvPr/>
            </p:nvSpPr>
            <p:spPr>
              <a:xfrm>
                <a:off x="6615207" y="3365658"/>
                <a:ext cx="137450" cy="156287"/>
              </a:xfrm>
              <a:custGeom>
                <a:avLst/>
                <a:gdLst>
                  <a:gd name="connsiteX0" fmla="*/ 0 w 137450"/>
                  <a:gd name="connsiteY0" fmla="*/ 0 h 156287"/>
                  <a:gd name="connsiteX1" fmla="*/ 127349 w 137450"/>
                  <a:gd name="connsiteY1" fmla="*/ 146495 h 156287"/>
                  <a:gd name="connsiteX2" fmla="*/ 0 w 137450"/>
                  <a:gd name="connsiteY2" fmla="*/ 0 h 1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50" h="156287">
                    <a:moveTo>
                      <a:pt x="0" y="0"/>
                    </a:moveTo>
                    <a:cubicBezTo>
                      <a:pt x="0" y="0"/>
                      <a:pt x="181547" y="93917"/>
                      <a:pt x="127349" y="146495"/>
                    </a:cubicBezTo>
                    <a:cubicBezTo>
                      <a:pt x="69723" y="2025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A412993-E7F3-FEAE-7370-B5A89883EB70}"/>
                  </a:ext>
                </a:extLst>
              </p:cNvPr>
              <p:cNvSpPr/>
              <p:nvPr/>
            </p:nvSpPr>
            <p:spPr>
              <a:xfrm>
                <a:off x="6296787" y="3376802"/>
                <a:ext cx="191118" cy="188399"/>
              </a:xfrm>
              <a:custGeom>
                <a:avLst/>
                <a:gdLst>
                  <a:gd name="connsiteX0" fmla="*/ 0 w 191118"/>
                  <a:gd name="connsiteY0" fmla="*/ 0 h 188399"/>
                  <a:gd name="connsiteX1" fmla="*/ 183071 w 191118"/>
                  <a:gd name="connsiteY1" fmla="*/ 176784 h 188399"/>
                  <a:gd name="connsiteX2" fmla="*/ 0 w 191118"/>
                  <a:gd name="connsiteY2" fmla="*/ 0 h 1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118" h="188399">
                    <a:moveTo>
                      <a:pt x="0" y="0"/>
                    </a:moveTo>
                    <a:cubicBezTo>
                      <a:pt x="0" y="0"/>
                      <a:pt x="237268" y="109823"/>
                      <a:pt x="183071" y="176784"/>
                    </a:cubicBezTo>
                    <a:cubicBezTo>
                      <a:pt x="128969" y="2436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3515514-F7F2-8605-B7A1-73D0F76D960E}"/>
                  </a:ext>
                </a:extLst>
              </p:cNvPr>
              <p:cNvSpPr/>
              <p:nvPr/>
            </p:nvSpPr>
            <p:spPr>
              <a:xfrm>
                <a:off x="6040374" y="3452431"/>
                <a:ext cx="177596" cy="139360"/>
              </a:xfrm>
              <a:custGeom>
                <a:avLst/>
                <a:gdLst>
                  <a:gd name="connsiteX0" fmla="*/ 0 w 177596"/>
                  <a:gd name="connsiteY0" fmla="*/ 0 h 139360"/>
                  <a:gd name="connsiteX1" fmla="*/ 169545 w 177596"/>
                  <a:gd name="connsiteY1" fmla="*/ 128969 h 139360"/>
                  <a:gd name="connsiteX2" fmla="*/ 0 w 177596"/>
                  <a:gd name="connsiteY2" fmla="*/ 0 h 13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96" h="139360">
                    <a:moveTo>
                      <a:pt x="0" y="0"/>
                    </a:moveTo>
                    <a:cubicBezTo>
                      <a:pt x="0" y="0"/>
                      <a:pt x="222123" y="59722"/>
                      <a:pt x="169545" y="128969"/>
                    </a:cubicBezTo>
                    <a:cubicBezTo>
                      <a:pt x="127540" y="1844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F366B4F-8056-83E6-909A-698447956079}"/>
                  </a:ext>
                </a:extLst>
              </p:cNvPr>
              <p:cNvSpPr/>
              <p:nvPr/>
            </p:nvSpPr>
            <p:spPr>
              <a:xfrm>
                <a:off x="6432041" y="3174763"/>
                <a:ext cx="193614" cy="189752"/>
              </a:xfrm>
              <a:custGeom>
                <a:avLst/>
                <a:gdLst>
                  <a:gd name="connsiteX0" fmla="*/ 0 w 193614"/>
                  <a:gd name="connsiteY0" fmla="*/ 189752 h 189752"/>
                  <a:gd name="connsiteX1" fmla="*/ 182404 w 193614"/>
                  <a:gd name="connsiteY1" fmla="*/ 7920 h 189752"/>
                  <a:gd name="connsiteX2" fmla="*/ 0 w 193614"/>
                  <a:gd name="connsiteY2" fmla="*/ 189752 h 18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14" h="189752">
                    <a:moveTo>
                      <a:pt x="0" y="189752"/>
                    </a:moveTo>
                    <a:cubicBezTo>
                      <a:pt x="0" y="189752"/>
                      <a:pt x="248603" y="58688"/>
                      <a:pt x="182404" y="7920"/>
                    </a:cubicBezTo>
                    <a:cubicBezTo>
                      <a:pt x="112586" y="-45611"/>
                      <a:pt x="0" y="189752"/>
                      <a:pt x="0" y="18975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53C0F3C-78F3-323C-2AF1-2D84DDDD4677}"/>
                  </a:ext>
                </a:extLst>
              </p:cNvPr>
              <p:cNvSpPr/>
              <p:nvPr/>
            </p:nvSpPr>
            <p:spPr>
              <a:xfrm>
                <a:off x="6302692" y="3153320"/>
                <a:ext cx="142351" cy="226529"/>
              </a:xfrm>
              <a:custGeom>
                <a:avLst/>
                <a:gdLst>
                  <a:gd name="connsiteX0" fmla="*/ 0 w 142351"/>
                  <a:gd name="connsiteY0" fmla="*/ 226530 h 226529"/>
                  <a:gd name="connsiteX1" fmla="*/ 127159 w 142351"/>
                  <a:gd name="connsiteY1" fmla="*/ 6026 h 226529"/>
                  <a:gd name="connsiteX2" fmla="*/ 0 w 142351"/>
                  <a:gd name="connsiteY2" fmla="*/ 226530 h 22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351" h="226529">
                    <a:moveTo>
                      <a:pt x="0" y="226530"/>
                    </a:moveTo>
                    <a:cubicBezTo>
                      <a:pt x="0" y="226530"/>
                      <a:pt x="197644" y="55366"/>
                      <a:pt x="127159" y="6026"/>
                    </a:cubicBezTo>
                    <a:cubicBezTo>
                      <a:pt x="56579" y="-43313"/>
                      <a:pt x="0" y="226530"/>
                      <a:pt x="0" y="2265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4FA480C-243B-3D45-A5C4-2C2E6C7397B5}"/>
                  </a:ext>
                </a:extLst>
              </p:cNvPr>
              <p:cNvSpPr/>
              <p:nvPr/>
            </p:nvSpPr>
            <p:spPr>
              <a:xfrm>
                <a:off x="6164294" y="3204237"/>
                <a:ext cx="147793" cy="203235"/>
              </a:xfrm>
              <a:custGeom>
                <a:avLst/>
                <a:gdLst>
                  <a:gd name="connsiteX0" fmla="*/ 0 w 147793"/>
                  <a:gd name="connsiteY0" fmla="*/ 203236 h 203235"/>
                  <a:gd name="connsiteX1" fmla="*/ 136779 w 147793"/>
                  <a:gd name="connsiteY1" fmla="*/ 4830 h 203235"/>
                  <a:gd name="connsiteX2" fmla="*/ 0 w 147793"/>
                  <a:gd name="connsiteY2" fmla="*/ 203236 h 20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93" h="203235">
                    <a:moveTo>
                      <a:pt x="0" y="203236"/>
                    </a:moveTo>
                    <a:cubicBezTo>
                      <a:pt x="0" y="203236"/>
                      <a:pt x="195548" y="49978"/>
                      <a:pt x="136779" y="4830"/>
                    </a:cubicBezTo>
                    <a:cubicBezTo>
                      <a:pt x="82582" y="-36699"/>
                      <a:pt x="0" y="203236"/>
                      <a:pt x="0" y="203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4361D89-913B-0589-2FF8-E77A125B24E3}"/>
                  </a:ext>
                </a:extLst>
              </p:cNvPr>
              <p:cNvSpPr/>
              <p:nvPr/>
            </p:nvSpPr>
            <p:spPr>
              <a:xfrm>
                <a:off x="6047231" y="3244256"/>
                <a:ext cx="108722" cy="196840"/>
              </a:xfrm>
              <a:custGeom>
                <a:avLst/>
                <a:gdLst>
                  <a:gd name="connsiteX0" fmla="*/ 0 w 108722"/>
                  <a:gd name="connsiteY0" fmla="*/ 196840 h 196840"/>
                  <a:gd name="connsiteX1" fmla="*/ 87344 w 108722"/>
                  <a:gd name="connsiteY1" fmla="*/ 2530 h 196840"/>
                  <a:gd name="connsiteX2" fmla="*/ 0 w 108722"/>
                  <a:gd name="connsiteY2" fmla="*/ 196840 h 19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22" h="196840">
                    <a:moveTo>
                      <a:pt x="0" y="196840"/>
                    </a:moveTo>
                    <a:cubicBezTo>
                      <a:pt x="0" y="196840"/>
                      <a:pt x="166592" y="38249"/>
                      <a:pt x="87344" y="2530"/>
                    </a:cubicBezTo>
                    <a:cubicBezTo>
                      <a:pt x="23908" y="-26045"/>
                      <a:pt x="0" y="196840"/>
                      <a:pt x="0" y="196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9008298-5BBA-02BB-0516-3300832D15E1}"/>
                  </a:ext>
                </a:extLst>
              </p:cNvPr>
              <p:cNvSpPr/>
              <p:nvPr/>
            </p:nvSpPr>
            <p:spPr>
              <a:xfrm>
                <a:off x="5739384" y="2753226"/>
                <a:ext cx="637103" cy="876728"/>
              </a:xfrm>
              <a:custGeom>
                <a:avLst/>
                <a:gdLst>
                  <a:gd name="connsiteX0" fmla="*/ 0 w 637103"/>
                  <a:gd name="connsiteY0" fmla="*/ 867226 h 876728"/>
                  <a:gd name="connsiteX1" fmla="*/ 2667 w 637103"/>
                  <a:gd name="connsiteY1" fmla="*/ 873798 h 876728"/>
                  <a:gd name="connsiteX2" fmla="*/ 16192 w 637103"/>
                  <a:gd name="connsiteY2" fmla="*/ 874084 h 876728"/>
                  <a:gd name="connsiteX3" fmla="*/ 226124 w 637103"/>
                  <a:gd name="connsiteY3" fmla="*/ 392309 h 876728"/>
                  <a:gd name="connsiteX4" fmla="*/ 326612 w 637103"/>
                  <a:gd name="connsiteY4" fmla="*/ 73507 h 876728"/>
                  <a:gd name="connsiteX5" fmla="*/ 473583 w 637103"/>
                  <a:gd name="connsiteY5" fmla="*/ 19977 h 876728"/>
                  <a:gd name="connsiteX6" fmla="*/ 614267 w 637103"/>
                  <a:gd name="connsiteY6" fmla="*/ 142087 h 876728"/>
                  <a:gd name="connsiteX7" fmla="*/ 552260 w 637103"/>
                  <a:gd name="connsiteY7" fmla="*/ 279533 h 876728"/>
                  <a:gd name="connsiteX8" fmla="*/ 432911 w 637103"/>
                  <a:gd name="connsiteY8" fmla="*/ 269341 h 876728"/>
                  <a:gd name="connsiteX9" fmla="*/ 427006 w 637103"/>
                  <a:gd name="connsiteY9" fmla="*/ 160756 h 876728"/>
                  <a:gd name="connsiteX10" fmla="*/ 478250 w 637103"/>
                  <a:gd name="connsiteY10" fmla="*/ 143992 h 876728"/>
                  <a:gd name="connsiteX11" fmla="*/ 498062 w 637103"/>
                  <a:gd name="connsiteY11" fmla="*/ 162661 h 876728"/>
                  <a:gd name="connsiteX12" fmla="*/ 493681 w 637103"/>
                  <a:gd name="connsiteY12" fmla="*/ 175330 h 876728"/>
                  <a:gd name="connsiteX13" fmla="*/ 492919 w 637103"/>
                  <a:gd name="connsiteY13" fmla="*/ 188855 h 876728"/>
                  <a:gd name="connsiteX14" fmla="*/ 506444 w 637103"/>
                  <a:gd name="connsiteY14" fmla="*/ 189617 h 876728"/>
                  <a:gd name="connsiteX15" fmla="*/ 516826 w 637103"/>
                  <a:gd name="connsiteY15" fmla="*/ 158661 h 876728"/>
                  <a:gd name="connsiteX16" fmla="*/ 483965 w 637103"/>
                  <a:gd name="connsiteY16" fmla="*/ 125704 h 876728"/>
                  <a:gd name="connsiteX17" fmla="*/ 413956 w 637103"/>
                  <a:gd name="connsiteY17" fmla="*/ 146850 h 876728"/>
                  <a:gd name="connsiteX18" fmla="*/ 417862 w 637103"/>
                  <a:gd name="connsiteY18" fmla="*/ 281057 h 876728"/>
                  <a:gd name="connsiteX19" fmla="*/ 562547 w 637103"/>
                  <a:gd name="connsiteY19" fmla="*/ 295630 h 876728"/>
                  <a:gd name="connsiteX20" fmla="*/ 632936 w 637103"/>
                  <a:gd name="connsiteY20" fmla="*/ 137611 h 876728"/>
                  <a:gd name="connsiteX21" fmla="*/ 475583 w 637103"/>
                  <a:gd name="connsiteY21" fmla="*/ 927 h 876728"/>
                  <a:gd name="connsiteX22" fmla="*/ 313658 w 637103"/>
                  <a:gd name="connsiteY22" fmla="*/ 59506 h 876728"/>
                  <a:gd name="connsiteX23" fmla="*/ 207169 w 637103"/>
                  <a:gd name="connsiteY23" fmla="*/ 392881 h 876728"/>
                  <a:gd name="connsiteX24" fmla="*/ 3143 w 637103"/>
                  <a:gd name="connsiteY24" fmla="*/ 860177 h 876728"/>
                  <a:gd name="connsiteX25" fmla="*/ 0 w 637103"/>
                  <a:gd name="connsiteY25" fmla="*/ 867226 h 8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7103" h="876728">
                    <a:moveTo>
                      <a:pt x="0" y="867226"/>
                    </a:moveTo>
                    <a:cubicBezTo>
                      <a:pt x="0" y="869607"/>
                      <a:pt x="857" y="871988"/>
                      <a:pt x="2667" y="873798"/>
                    </a:cubicBezTo>
                    <a:cubicBezTo>
                      <a:pt x="6286" y="877608"/>
                      <a:pt x="12382" y="877703"/>
                      <a:pt x="16192" y="874084"/>
                    </a:cubicBezTo>
                    <a:cubicBezTo>
                      <a:pt x="18383" y="871988"/>
                      <a:pt x="236029" y="661009"/>
                      <a:pt x="226124" y="392309"/>
                    </a:cubicBezTo>
                    <a:cubicBezTo>
                      <a:pt x="221075" y="252387"/>
                      <a:pt x="256794" y="139135"/>
                      <a:pt x="326612" y="73507"/>
                    </a:cubicBezTo>
                    <a:cubicBezTo>
                      <a:pt x="368808" y="33883"/>
                      <a:pt x="421005" y="14833"/>
                      <a:pt x="473583" y="19977"/>
                    </a:cubicBezTo>
                    <a:cubicBezTo>
                      <a:pt x="539687" y="26454"/>
                      <a:pt x="598837" y="77794"/>
                      <a:pt x="614267" y="142087"/>
                    </a:cubicBezTo>
                    <a:cubicBezTo>
                      <a:pt x="627221" y="196094"/>
                      <a:pt x="604552" y="246196"/>
                      <a:pt x="552260" y="279533"/>
                    </a:cubicBezTo>
                    <a:cubicBezTo>
                      <a:pt x="484918" y="322396"/>
                      <a:pt x="446341" y="286677"/>
                      <a:pt x="432911" y="269341"/>
                    </a:cubicBezTo>
                    <a:cubicBezTo>
                      <a:pt x="406051" y="234861"/>
                      <a:pt x="403289" y="183045"/>
                      <a:pt x="427006" y="160756"/>
                    </a:cubicBezTo>
                    <a:cubicBezTo>
                      <a:pt x="449770" y="139325"/>
                      <a:pt x="468916" y="141040"/>
                      <a:pt x="478250" y="143992"/>
                    </a:cubicBezTo>
                    <a:cubicBezTo>
                      <a:pt x="488442" y="147136"/>
                      <a:pt x="496348" y="154660"/>
                      <a:pt x="498062" y="162661"/>
                    </a:cubicBezTo>
                    <a:cubicBezTo>
                      <a:pt x="499110" y="167519"/>
                      <a:pt x="497586" y="171805"/>
                      <a:pt x="493681" y="175330"/>
                    </a:cubicBezTo>
                    <a:cubicBezTo>
                      <a:pt x="489680" y="178854"/>
                      <a:pt x="489395" y="184950"/>
                      <a:pt x="492919" y="188855"/>
                    </a:cubicBezTo>
                    <a:cubicBezTo>
                      <a:pt x="496443" y="192760"/>
                      <a:pt x="502444" y="193141"/>
                      <a:pt x="506444" y="189617"/>
                    </a:cubicBezTo>
                    <a:cubicBezTo>
                      <a:pt x="515493" y="181521"/>
                      <a:pt x="519303" y="170186"/>
                      <a:pt x="516826" y="158661"/>
                    </a:cubicBezTo>
                    <a:cubicBezTo>
                      <a:pt x="513588" y="143897"/>
                      <a:pt x="500729" y="130943"/>
                      <a:pt x="483965" y="125704"/>
                    </a:cubicBezTo>
                    <a:cubicBezTo>
                      <a:pt x="461201" y="118656"/>
                      <a:pt x="435674" y="126371"/>
                      <a:pt x="413956" y="146850"/>
                    </a:cubicBezTo>
                    <a:cubicBezTo>
                      <a:pt x="383000" y="175901"/>
                      <a:pt x="384905" y="238671"/>
                      <a:pt x="417862" y="281057"/>
                    </a:cubicBezTo>
                    <a:cubicBezTo>
                      <a:pt x="452628" y="325729"/>
                      <a:pt x="506730" y="331159"/>
                      <a:pt x="562547" y="295630"/>
                    </a:cubicBezTo>
                    <a:cubicBezTo>
                      <a:pt x="622173" y="257626"/>
                      <a:pt x="647891" y="200095"/>
                      <a:pt x="632936" y="137611"/>
                    </a:cubicBezTo>
                    <a:cubicBezTo>
                      <a:pt x="615696" y="65697"/>
                      <a:pt x="549593" y="8166"/>
                      <a:pt x="475583" y="927"/>
                    </a:cubicBezTo>
                    <a:cubicBezTo>
                      <a:pt x="417385" y="-4788"/>
                      <a:pt x="359950" y="16072"/>
                      <a:pt x="313658" y="59506"/>
                    </a:cubicBezTo>
                    <a:cubicBezTo>
                      <a:pt x="239744" y="128943"/>
                      <a:pt x="201930" y="247339"/>
                      <a:pt x="207169" y="392881"/>
                    </a:cubicBezTo>
                    <a:cubicBezTo>
                      <a:pt x="216218" y="652913"/>
                      <a:pt x="5239" y="858177"/>
                      <a:pt x="3143" y="860177"/>
                    </a:cubicBezTo>
                    <a:cubicBezTo>
                      <a:pt x="1048" y="862177"/>
                      <a:pt x="0" y="864654"/>
                      <a:pt x="0" y="86722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CE6A445-FF20-743C-10C5-3D65EF5B344C}"/>
                  </a:ext>
                </a:extLst>
              </p:cNvPr>
              <p:cNvSpPr/>
              <p:nvPr/>
            </p:nvSpPr>
            <p:spPr>
              <a:xfrm>
                <a:off x="5927080" y="2648956"/>
                <a:ext cx="76283" cy="347227"/>
              </a:xfrm>
              <a:custGeom>
                <a:avLst/>
                <a:gdLst>
                  <a:gd name="connsiteX0" fmla="*/ 34522 w 76283"/>
                  <a:gd name="connsiteY0" fmla="*/ 347228 h 347227"/>
                  <a:gd name="connsiteX1" fmla="*/ 15376 w 76283"/>
                  <a:gd name="connsiteY1" fmla="*/ 115580 h 347227"/>
                  <a:gd name="connsiteX2" fmla="*/ 32140 w 76283"/>
                  <a:gd name="connsiteY2" fmla="*/ 899 h 347227"/>
                  <a:gd name="connsiteX3" fmla="*/ 34522 w 76283"/>
                  <a:gd name="connsiteY3" fmla="*/ 347228 h 34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83" h="347227">
                    <a:moveTo>
                      <a:pt x="34522" y="347228"/>
                    </a:moveTo>
                    <a:cubicBezTo>
                      <a:pt x="34522" y="347228"/>
                      <a:pt x="46428" y="256454"/>
                      <a:pt x="15376" y="115580"/>
                    </a:cubicBezTo>
                    <a:cubicBezTo>
                      <a:pt x="-3007" y="32141"/>
                      <a:pt x="-12627" y="-6531"/>
                      <a:pt x="32140" y="899"/>
                    </a:cubicBezTo>
                    <a:cubicBezTo>
                      <a:pt x="89386" y="10519"/>
                      <a:pt x="91767" y="198257"/>
                      <a:pt x="34522" y="347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B595CCB-1398-9C64-5D0A-1256749B3F2A}"/>
                  </a:ext>
                </a:extLst>
              </p:cNvPr>
              <p:cNvSpPr/>
              <p:nvPr/>
            </p:nvSpPr>
            <p:spPr>
              <a:xfrm>
                <a:off x="6052249" y="2693848"/>
                <a:ext cx="303998" cy="131670"/>
              </a:xfrm>
              <a:custGeom>
                <a:avLst/>
                <a:gdLst>
                  <a:gd name="connsiteX0" fmla="*/ 126 w 303998"/>
                  <a:gd name="connsiteY0" fmla="*/ 131553 h 131670"/>
                  <a:gd name="connsiteX1" fmla="*/ 102805 w 303998"/>
                  <a:gd name="connsiteY1" fmla="*/ 19253 h 131670"/>
                  <a:gd name="connsiteX2" fmla="*/ 303497 w 303998"/>
                  <a:gd name="connsiteY2" fmla="*/ 26397 h 131670"/>
                  <a:gd name="connsiteX3" fmla="*/ 176910 w 303998"/>
                  <a:gd name="connsiteY3" fmla="*/ 56210 h 131670"/>
                  <a:gd name="connsiteX4" fmla="*/ 126 w 303998"/>
                  <a:gd name="connsiteY4" fmla="*/ 131553 h 13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98" h="131670">
                    <a:moveTo>
                      <a:pt x="126" y="131553"/>
                    </a:moveTo>
                    <a:cubicBezTo>
                      <a:pt x="-2065" y="135267"/>
                      <a:pt x="24034" y="50304"/>
                      <a:pt x="102805" y="19253"/>
                    </a:cubicBezTo>
                    <a:cubicBezTo>
                      <a:pt x="181672" y="-11799"/>
                      <a:pt x="296258" y="-2274"/>
                      <a:pt x="303497" y="26397"/>
                    </a:cubicBezTo>
                    <a:cubicBezTo>
                      <a:pt x="310641" y="55067"/>
                      <a:pt x="240156" y="57448"/>
                      <a:pt x="176910" y="56210"/>
                    </a:cubicBezTo>
                    <a:cubicBezTo>
                      <a:pt x="128809" y="55448"/>
                      <a:pt x="28701" y="82594"/>
                      <a:pt x="126" y="13155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6F030A9-6E35-46BA-9426-A8F3EC13C042}"/>
                  </a:ext>
                </a:extLst>
              </p:cNvPr>
              <p:cNvSpPr/>
              <p:nvPr/>
            </p:nvSpPr>
            <p:spPr>
              <a:xfrm>
                <a:off x="5946491" y="3017861"/>
                <a:ext cx="128291" cy="252261"/>
              </a:xfrm>
              <a:custGeom>
                <a:avLst/>
                <a:gdLst>
                  <a:gd name="connsiteX0" fmla="*/ 1585 w 128291"/>
                  <a:gd name="connsiteY0" fmla="*/ 252261 h 252261"/>
                  <a:gd name="connsiteX1" fmla="*/ 82833 w 128291"/>
                  <a:gd name="connsiteY1" fmla="*/ 96242 h 252261"/>
                  <a:gd name="connsiteX2" fmla="*/ 121029 w 128291"/>
                  <a:gd name="connsiteY2" fmla="*/ 3849 h 252261"/>
                  <a:gd name="connsiteX3" fmla="*/ 1585 w 128291"/>
                  <a:gd name="connsiteY3" fmla="*/ 252261 h 25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1" h="252261">
                    <a:moveTo>
                      <a:pt x="1585" y="252261"/>
                    </a:moveTo>
                    <a:cubicBezTo>
                      <a:pt x="1585" y="252261"/>
                      <a:pt x="31494" y="145295"/>
                      <a:pt x="82833" y="96242"/>
                    </a:cubicBezTo>
                    <a:cubicBezTo>
                      <a:pt x="119409" y="61190"/>
                      <a:pt x="140174" y="22994"/>
                      <a:pt x="121029" y="3849"/>
                    </a:cubicBezTo>
                    <a:cubicBezTo>
                      <a:pt x="95406" y="-21678"/>
                      <a:pt x="-14417" y="81859"/>
                      <a:pt x="1585" y="25226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400E09D-0211-E7E4-D2FA-297B9B4447A9}"/>
                  </a:ext>
                </a:extLst>
              </p:cNvPr>
              <p:cNvSpPr/>
              <p:nvPr/>
            </p:nvSpPr>
            <p:spPr>
              <a:xfrm>
                <a:off x="5960745" y="2877934"/>
                <a:ext cx="159524" cy="135775"/>
              </a:xfrm>
              <a:custGeom>
                <a:avLst/>
                <a:gdLst>
                  <a:gd name="connsiteX0" fmla="*/ 0 w 159524"/>
                  <a:gd name="connsiteY0" fmla="*/ 135775 h 135775"/>
                  <a:gd name="connsiteX1" fmla="*/ 119443 w 159524"/>
                  <a:gd name="connsiteY1" fmla="*/ 2044 h 135775"/>
                  <a:gd name="connsiteX2" fmla="*/ 133731 w 159524"/>
                  <a:gd name="connsiteY2" fmla="*/ 45002 h 135775"/>
                  <a:gd name="connsiteX3" fmla="*/ 0 w 159524"/>
                  <a:gd name="connsiteY3" fmla="*/ 135775 h 13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24" h="135775">
                    <a:moveTo>
                      <a:pt x="0" y="135775"/>
                    </a:moveTo>
                    <a:cubicBezTo>
                      <a:pt x="0" y="135775"/>
                      <a:pt x="20669" y="25857"/>
                      <a:pt x="119443" y="2044"/>
                    </a:cubicBezTo>
                    <a:cubicBezTo>
                      <a:pt x="168021" y="-9672"/>
                      <a:pt x="172021" y="32238"/>
                      <a:pt x="133731" y="45002"/>
                    </a:cubicBezTo>
                    <a:cubicBezTo>
                      <a:pt x="108013" y="53670"/>
                      <a:pt x="35052" y="62528"/>
                      <a:pt x="0" y="135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90A489C-DA31-C756-2AD1-81837490261B}"/>
                  </a:ext>
                </a:extLst>
              </p:cNvPr>
              <p:cNvSpPr/>
              <p:nvPr/>
            </p:nvSpPr>
            <p:spPr>
              <a:xfrm>
                <a:off x="6731412" y="3840194"/>
                <a:ext cx="70104" cy="70104"/>
              </a:xfrm>
              <a:custGeom>
                <a:avLst/>
                <a:gdLst>
                  <a:gd name="connsiteX0" fmla="*/ 35052 w 70104"/>
                  <a:gd name="connsiteY0" fmla="*/ 0 h 70104"/>
                  <a:gd name="connsiteX1" fmla="*/ 0 w 70104"/>
                  <a:gd name="connsiteY1" fmla="*/ 35052 h 70104"/>
                  <a:gd name="connsiteX2" fmla="*/ 35052 w 70104"/>
                  <a:gd name="connsiteY2" fmla="*/ 70104 h 70104"/>
                  <a:gd name="connsiteX3" fmla="*/ 70104 w 70104"/>
                  <a:gd name="connsiteY3" fmla="*/ 35052 h 70104"/>
                  <a:gd name="connsiteX4" fmla="*/ 35052 w 70104"/>
                  <a:gd name="connsiteY4" fmla="*/ 0 h 7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04" h="70104">
                    <a:moveTo>
                      <a:pt x="35052" y="0"/>
                    </a:moveTo>
                    <a:cubicBezTo>
                      <a:pt x="15716" y="0"/>
                      <a:pt x="0" y="15716"/>
                      <a:pt x="0" y="35052"/>
                    </a:cubicBezTo>
                    <a:cubicBezTo>
                      <a:pt x="0" y="54388"/>
                      <a:pt x="15716" y="70104"/>
                      <a:pt x="35052" y="70104"/>
                    </a:cubicBezTo>
                    <a:cubicBezTo>
                      <a:pt x="54388" y="70104"/>
                      <a:pt x="70104" y="54388"/>
                      <a:pt x="70104" y="35052"/>
                    </a:cubicBezTo>
                    <a:cubicBezTo>
                      <a:pt x="70104" y="15621"/>
                      <a:pt x="54483" y="0"/>
                      <a:pt x="35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4781AE0-7624-0171-39B3-A06076089EE5}"/>
                  </a:ext>
                </a:extLst>
              </p:cNvPr>
              <p:cNvSpPr/>
              <p:nvPr/>
            </p:nvSpPr>
            <p:spPr>
              <a:xfrm>
                <a:off x="6670929" y="3741420"/>
                <a:ext cx="63722" cy="63627"/>
              </a:xfrm>
              <a:custGeom>
                <a:avLst/>
                <a:gdLst>
                  <a:gd name="connsiteX0" fmla="*/ 31909 w 63722"/>
                  <a:gd name="connsiteY0" fmla="*/ 0 h 63627"/>
                  <a:gd name="connsiteX1" fmla="*/ 0 w 63722"/>
                  <a:gd name="connsiteY1" fmla="*/ 31813 h 63627"/>
                  <a:gd name="connsiteX2" fmla="*/ 31909 w 63722"/>
                  <a:gd name="connsiteY2" fmla="*/ 63627 h 63627"/>
                  <a:gd name="connsiteX3" fmla="*/ 63722 w 63722"/>
                  <a:gd name="connsiteY3" fmla="*/ 31813 h 63627"/>
                  <a:gd name="connsiteX4" fmla="*/ 31909 w 63722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2" h="63627">
                    <a:moveTo>
                      <a:pt x="31909" y="0"/>
                    </a:moveTo>
                    <a:cubicBezTo>
                      <a:pt x="14288" y="0"/>
                      <a:pt x="0" y="14288"/>
                      <a:pt x="0" y="31813"/>
                    </a:cubicBezTo>
                    <a:cubicBezTo>
                      <a:pt x="0" y="49435"/>
                      <a:pt x="14288" y="63627"/>
                      <a:pt x="31909" y="63627"/>
                    </a:cubicBezTo>
                    <a:cubicBezTo>
                      <a:pt x="49530" y="63627"/>
                      <a:pt x="63722" y="49340"/>
                      <a:pt x="63722" y="31813"/>
                    </a:cubicBezTo>
                    <a:cubicBezTo>
                      <a:pt x="63722" y="14288"/>
                      <a:pt x="49530" y="0"/>
                      <a:pt x="31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BBDDC62-E49B-DECF-A530-25288D126F27}"/>
                  </a:ext>
                </a:extLst>
              </p:cNvPr>
              <p:cNvSpPr/>
              <p:nvPr/>
            </p:nvSpPr>
            <p:spPr>
              <a:xfrm>
                <a:off x="6685311" y="3956399"/>
                <a:ext cx="63627" cy="63627"/>
              </a:xfrm>
              <a:custGeom>
                <a:avLst/>
                <a:gdLst>
                  <a:gd name="connsiteX0" fmla="*/ 31814 w 63627"/>
                  <a:gd name="connsiteY0" fmla="*/ 0 h 63627"/>
                  <a:gd name="connsiteX1" fmla="*/ 0 w 63627"/>
                  <a:gd name="connsiteY1" fmla="*/ 31814 h 63627"/>
                  <a:gd name="connsiteX2" fmla="*/ 31814 w 63627"/>
                  <a:gd name="connsiteY2" fmla="*/ 63627 h 63627"/>
                  <a:gd name="connsiteX3" fmla="*/ 63627 w 63627"/>
                  <a:gd name="connsiteY3" fmla="*/ 31814 h 63627"/>
                  <a:gd name="connsiteX4" fmla="*/ 31814 w 63627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27" h="63627">
                    <a:moveTo>
                      <a:pt x="31814" y="0"/>
                    </a:moveTo>
                    <a:cubicBezTo>
                      <a:pt x="14192" y="0"/>
                      <a:pt x="0" y="14288"/>
                      <a:pt x="0" y="31814"/>
                    </a:cubicBezTo>
                    <a:cubicBezTo>
                      <a:pt x="0" y="49435"/>
                      <a:pt x="14288" y="63627"/>
                      <a:pt x="31814" y="63627"/>
                    </a:cubicBezTo>
                    <a:cubicBezTo>
                      <a:pt x="49435" y="63627"/>
                      <a:pt x="63627" y="49340"/>
                      <a:pt x="63627" y="31814"/>
                    </a:cubicBezTo>
                    <a:cubicBezTo>
                      <a:pt x="63722" y="14288"/>
                      <a:pt x="49435" y="0"/>
                      <a:pt x="318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523D6FC-EDAB-0DF1-05E9-5A434DF07723}"/>
                  </a:ext>
                </a:extLst>
              </p:cNvPr>
              <p:cNvSpPr/>
              <p:nvPr/>
            </p:nvSpPr>
            <p:spPr>
              <a:xfrm>
                <a:off x="6562725" y="3665029"/>
                <a:ext cx="60483" cy="60579"/>
              </a:xfrm>
              <a:custGeom>
                <a:avLst/>
                <a:gdLst>
                  <a:gd name="connsiteX0" fmla="*/ 30194 w 60483"/>
                  <a:gd name="connsiteY0" fmla="*/ 0 h 60579"/>
                  <a:gd name="connsiteX1" fmla="*/ 0 w 60483"/>
                  <a:gd name="connsiteY1" fmla="*/ 30290 h 60579"/>
                  <a:gd name="connsiteX2" fmla="*/ 30194 w 60483"/>
                  <a:gd name="connsiteY2" fmla="*/ 60579 h 60579"/>
                  <a:gd name="connsiteX3" fmla="*/ 60484 w 60483"/>
                  <a:gd name="connsiteY3" fmla="*/ 30290 h 60579"/>
                  <a:gd name="connsiteX4" fmla="*/ 30194 w 60483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3" h="60579">
                    <a:moveTo>
                      <a:pt x="30194" y="0"/>
                    </a:moveTo>
                    <a:cubicBezTo>
                      <a:pt x="13525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194" y="60579"/>
                    </a:cubicBezTo>
                    <a:cubicBezTo>
                      <a:pt x="46958" y="60579"/>
                      <a:pt x="60484" y="47054"/>
                      <a:pt x="60484" y="30290"/>
                    </a:cubicBezTo>
                    <a:cubicBezTo>
                      <a:pt x="60484" y="13525"/>
                      <a:pt x="46958" y="0"/>
                      <a:pt x="30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1BE971D-90FD-9805-D467-5ECD16C5C249}"/>
                  </a:ext>
                </a:extLst>
              </p:cNvPr>
              <p:cNvSpPr/>
              <p:nvPr/>
            </p:nvSpPr>
            <p:spPr>
              <a:xfrm>
                <a:off x="6556248" y="4021740"/>
                <a:ext cx="60578" cy="60579"/>
              </a:xfrm>
              <a:custGeom>
                <a:avLst/>
                <a:gdLst>
                  <a:gd name="connsiteX0" fmla="*/ 30289 w 60578"/>
                  <a:gd name="connsiteY0" fmla="*/ 0 h 60579"/>
                  <a:gd name="connsiteX1" fmla="*/ 0 w 60578"/>
                  <a:gd name="connsiteY1" fmla="*/ 30290 h 60579"/>
                  <a:gd name="connsiteX2" fmla="*/ 30289 w 60578"/>
                  <a:gd name="connsiteY2" fmla="*/ 60579 h 60579"/>
                  <a:gd name="connsiteX3" fmla="*/ 60579 w 60578"/>
                  <a:gd name="connsiteY3" fmla="*/ 30290 h 60579"/>
                  <a:gd name="connsiteX4" fmla="*/ 30289 w 60578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8" h="60579">
                    <a:moveTo>
                      <a:pt x="30289" y="0"/>
                    </a:moveTo>
                    <a:cubicBezTo>
                      <a:pt x="13621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289" y="60579"/>
                    </a:cubicBezTo>
                    <a:cubicBezTo>
                      <a:pt x="46958" y="60579"/>
                      <a:pt x="60579" y="47054"/>
                      <a:pt x="60579" y="30290"/>
                    </a:cubicBezTo>
                    <a:cubicBezTo>
                      <a:pt x="60579" y="13525"/>
                      <a:pt x="47053" y="0"/>
                      <a:pt x="30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32533C3-B0E3-7774-42C1-62B8AB6DD095}"/>
                  </a:ext>
                </a:extLst>
              </p:cNvPr>
              <p:cNvSpPr/>
              <p:nvPr/>
            </p:nvSpPr>
            <p:spPr>
              <a:xfrm>
                <a:off x="6457569" y="3633216"/>
                <a:ext cx="38290" cy="38290"/>
              </a:xfrm>
              <a:custGeom>
                <a:avLst/>
                <a:gdLst>
                  <a:gd name="connsiteX0" fmla="*/ 19145 w 38290"/>
                  <a:gd name="connsiteY0" fmla="*/ 0 h 38290"/>
                  <a:gd name="connsiteX1" fmla="*/ 0 w 38290"/>
                  <a:gd name="connsiteY1" fmla="*/ 19145 h 38290"/>
                  <a:gd name="connsiteX2" fmla="*/ 19145 w 38290"/>
                  <a:gd name="connsiteY2" fmla="*/ 38290 h 38290"/>
                  <a:gd name="connsiteX3" fmla="*/ 38290 w 38290"/>
                  <a:gd name="connsiteY3" fmla="*/ 19145 h 38290"/>
                  <a:gd name="connsiteX4" fmla="*/ 19145 w 38290"/>
                  <a:gd name="connsiteY4" fmla="*/ 0 h 3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290">
                    <a:moveTo>
                      <a:pt x="19145" y="0"/>
                    </a:moveTo>
                    <a:cubicBezTo>
                      <a:pt x="8572" y="0"/>
                      <a:pt x="0" y="8572"/>
                      <a:pt x="0" y="19145"/>
                    </a:cubicBezTo>
                    <a:cubicBezTo>
                      <a:pt x="0" y="29718"/>
                      <a:pt x="8572" y="38290"/>
                      <a:pt x="19145" y="38290"/>
                    </a:cubicBezTo>
                    <a:cubicBezTo>
                      <a:pt x="29718" y="38290"/>
                      <a:pt x="38290" y="29718"/>
                      <a:pt x="38290" y="19145"/>
                    </a:cubicBezTo>
                    <a:cubicBezTo>
                      <a:pt x="38290" y="8477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763275A-6CA4-51A2-EBC9-6B967B5170EE}"/>
                  </a:ext>
                </a:extLst>
              </p:cNvPr>
              <p:cNvSpPr/>
              <p:nvPr/>
            </p:nvSpPr>
            <p:spPr>
              <a:xfrm>
                <a:off x="6428898" y="4047172"/>
                <a:ext cx="38290" cy="38195"/>
              </a:xfrm>
              <a:custGeom>
                <a:avLst/>
                <a:gdLst>
                  <a:gd name="connsiteX0" fmla="*/ 19145 w 38290"/>
                  <a:gd name="connsiteY0" fmla="*/ 0 h 38195"/>
                  <a:gd name="connsiteX1" fmla="*/ 0 w 38290"/>
                  <a:gd name="connsiteY1" fmla="*/ 19145 h 38195"/>
                  <a:gd name="connsiteX2" fmla="*/ 19145 w 38290"/>
                  <a:gd name="connsiteY2" fmla="*/ 38195 h 38195"/>
                  <a:gd name="connsiteX3" fmla="*/ 38291 w 38290"/>
                  <a:gd name="connsiteY3" fmla="*/ 19145 h 38195"/>
                  <a:gd name="connsiteX4" fmla="*/ 19145 w 38290"/>
                  <a:gd name="connsiteY4" fmla="*/ 0 h 3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195">
                    <a:moveTo>
                      <a:pt x="19145" y="0"/>
                    </a:moveTo>
                    <a:cubicBezTo>
                      <a:pt x="8573" y="0"/>
                      <a:pt x="0" y="8573"/>
                      <a:pt x="0" y="19145"/>
                    </a:cubicBezTo>
                    <a:cubicBezTo>
                      <a:pt x="0" y="29718"/>
                      <a:pt x="8573" y="38195"/>
                      <a:pt x="19145" y="38195"/>
                    </a:cubicBezTo>
                    <a:cubicBezTo>
                      <a:pt x="29718" y="38195"/>
                      <a:pt x="38291" y="29623"/>
                      <a:pt x="38291" y="19145"/>
                    </a:cubicBezTo>
                    <a:cubicBezTo>
                      <a:pt x="38291" y="8573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98DD4DD-90AC-7327-033B-D4C692F6C16C}"/>
                  </a:ext>
                </a:extLst>
              </p:cNvPr>
              <p:cNvSpPr/>
              <p:nvPr/>
            </p:nvSpPr>
            <p:spPr>
              <a:xfrm>
                <a:off x="5397571" y="2726151"/>
                <a:ext cx="63777" cy="63720"/>
              </a:xfrm>
              <a:custGeom>
                <a:avLst/>
                <a:gdLst>
                  <a:gd name="connsiteX0" fmla="*/ 3389 w 63777"/>
                  <a:gd name="connsiteY0" fmla="*/ 46100 h 63720"/>
                  <a:gd name="connsiteX1" fmla="*/ 46157 w 63777"/>
                  <a:gd name="connsiteY1" fmla="*/ 60388 h 63720"/>
                  <a:gd name="connsiteX2" fmla="*/ 60444 w 63777"/>
                  <a:gd name="connsiteY2" fmla="*/ 17620 h 63720"/>
                  <a:gd name="connsiteX3" fmla="*/ 17772 w 63777"/>
                  <a:gd name="connsiteY3" fmla="*/ 3333 h 63720"/>
                  <a:gd name="connsiteX4" fmla="*/ 3389 w 63777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77" h="63720">
                    <a:moveTo>
                      <a:pt x="3389" y="46100"/>
                    </a:moveTo>
                    <a:cubicBezTo>
                      <a:pt x="11295" y="61816"/>
                      <a:pt x="30345" y="68198"/>
                      <a:pt x="46157" y="60388"/>
                    </a:cubicBezTo>
                    <a:cubicBezTo>
                      <a:pt x="61873" y="52577"/>
                      <a:pt x="68255" y="33432"/>
                      <a:pt x="60444" y="17620"/>
                    </a:cubicBezTo>
                    <a:cubicBezTo>
                      <a:pt x="52634" y="1904"/>
                      <a:pt x="33488" y="-4478"/>
                      <a:pt x="17772" y="3333"/>
                    </a:cubicBezTo>
                    <a:cubicBezTo>
                      <a:pt x="1865" y="11239"/>
                      <a:pt x="-4516" y="30384"/>
                      <a:pt x="3389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C8F124-6FE3-912C-E4DE-4811C34F2483}"/>
                  </a:ext>
                </a:extLst>
              </p:cNvPr>
              <p:cNvSpPr/>
              <p:nvPr/>
            </p:nvSpPr>
            <p:spPr>
              <a:xfrm>
                <a:off x="5690575" y="2694337"/>
                <a:ext cx="63728" cy="63720"/>
              </a:xfrm>
              <a:custGeom>
                <a:avLst/>
                <a:gdLst>
                  <a:gd name="connsiteX0" fmla="*/ 3375 w 63728"/>
                  <a:gd name="connsiteY0" fmla="*/ 46100 h 63720"/>
                  <a:gd name="connsiteX1" fmla="*/ 46142 w 63728"/>
                  <a:gd name="connsiteY1" fmla="*/ 60388 h 63720"/>
                  <a:gd name="connsiteX2" fmla="*/ 60334 w 63728"/>
                  <a:gd name="connsiteY2" fmla="*/ 17620 h 63720"/>
                  <a:gd name="connsiteX3" fmla="*/ 17662 w 63728"/>
                  <a:gd name="connsiteY3" fmla="*/ 3333 h 63720"/>
                  <a:gd name="connsiteX4" fmla="*/ 3375 w 63728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8" h="63720">
                    <a:moveTo>
                      <a:pt x="3375" y="46100"/>
                    </a:moveTo>
                    <a:cubicBezTo>
                      <a:pt x="11185" y="61816"/>
                      <a:pt x="30330" y="68198"/>
                      <a:pt x="46142" y="60388"/>
                    </a:cubicBezTo>
                    <a:cubicBezTo>
                      <a:pt x="61858" y="52577"/>
                      <a:pt x="68240" y="33432"/>
                      <a:pt x="60334" y="17620"/>
                    </a:cubicBezTo>
                    <a:cubicBezTo>
                      <a:pt x="52524" y="1904"/>
                      <a:pt x="33378" y="-4478"/>
                      <a:pt x="17662" y="3333"/>
                    </a:cubicBezTo>
                    <a:cubicBezTo>
                      <a:pt x="1946" y="11143"/>
                      <a:pt x="-4531" y="30289"/>
                      <a:pt x="3375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77ED988-23A7-1F76-5D81-FAE1B135811A}"/>
                  </a:ext>
                </a:extLst>
              </p:cNvPr>
              <p:cNvSpPr/>
              <p:nvPr/>
            </p:nvSpPr>
            <p:spPr>
              <a:xfrm>
                <a:off x="5378494" y="2860941"/>
                <a:ext cx="60554" cy="60554"/>
              </a:xfrm>
              <a:custGeom>
                <a:avLst/>
                <a:gdLst>
                  <a:gd name="connsiteX0" fmla="*/ 3226 w 60554"/>
                  <a:gd name="connsiteY0" fmla="*/ 43803 h 60554"/>
                  <a:gd name="connsiteX1" fmla="*/ 43803 w 60554"/>
                  <a:gd name="connsiteY1" fmla="*/ 57328 h 60554"/>
                  <a:gd name="connsiteX2" fmla="*/ 57328 w 60554"/>
                  <a:gd name="connsiteY2" fmla="*/ 16752 h 60554"/>
                  <a:gd name="connsiteX3" fmla="*/ 16752 w 60554"/>
                  <a:gd name="connsiteY3" fmla="*/ 3226 h 60554"/>
                  <a:gd name="connsiteX4" fmla="*/ 3226 w 60554"/>
                  <a:gd name="connsiteY4" fmla="*/ 43803 h 6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4" h="60554">
                    <a:moveTo>
                      <a:pt x="3226" y="43803"/>
                    </a:moveTo>
                    <a:cubicBezTo>
                      <a:pt x="10656" y="58757"/>
                      <a:pt x="28848" y="64853"/>
                      <a:pt x="43803" y="57328"/>
                    </a:cubicBezTo>
                    <a:cubicBezTo>
                      <a:pt x="58757" y="49899"/>
                      <a:pt x="64853" y="31706"/>
                      <a:pt x="57328" y="16752"/>
                    </a:cubicBezTo>
                    <a:cubicBezTo>
                      <a:pt x="49803" y="1797"/>
                      <a:pt x="31706" y="-4299"/>
                      <a:pt x="16752" y="3226"/>
                    </a:cubicBezTo>
                    <a:cubicBezTo>
                      <a:pt x="1797" y="10656"/>
                      <a:pt x="-4299" y="28848"/>
                      <a:pt x="3226" y="43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6A55A3A-6C03-0D3C-F79B-49498F1B58D1}"/>
                  </a:ext>
                </a:extLst>
              </p:cNvPr>
              <p:cNvSpPr/>
              <p:nvPr/>
            </p:nvSpPr>
            <p:spPr>
              <a:xfrm>
                <a:off x="5403160" y="2995335"/>
                <a:ext cx="38177" cy="38177"/>
              </a:xfrm>
              <a:custGeom>
                <a:avLst/>
                <a:gdLst>
                  <a:gd name="connsiteX0" fmla="*/ 1991 w 38177"/>
                  <a:gd name="connsiteY0" fmla="*/ 27614 h 38177"/>
                  <a:gd name="connsiteX1" fmla="*/ 27614 w 38177"/>
                  <a:gd name="connsiteY1" fmla="*/ 36186 h 38177"/>
                  <a:gd name="connsiteX2" fmla="*/ 36186 w 38177"/>
                  <a:gd name="connsiteY2" fmla="*/ 10564 h 38177"/>
                  <a:gd name="connsiteX3" fmla="*/ 10564 w 38177"/>
                  <a:gd name="connsiteY3" fmla="*/ 1991 h 38177"/>
                  <a:gd name="connsiteX4" fmla="*/ 1991 w 38177"/>
                  <a:gd name="connsiteY4" fmla="*/ 27614 h 3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7" h="38177">
                    <a:moveTo>
                      <a:pt x="1991" y="27614"/>
                    </a:moveTo>
                    <a:cubicBezTo>
                      <a:pt x="6659" y="37043"/>
                      <a:pt x="18184" y="40853"/>
                      <a:pt x="27614" y="36186"/>
                    </a:cubicBezTo>
                    <a:cubicBezTo>
                      <a:pt x="37043" y="31519"/>
                      <a:pt x="40853" y="19994"/>
                      <a:pt x="36186" y="10564"/>
                    </a:cubicBezTo>
                    <a:cubicBezTo>
                      <a:pt x="31424" y="1134"/>
                      <a:pt x="19994" y="-2676"/>
                      <a:pt x="10564" y="1991"/>
                    </a:cubicBezTo>
                    <a:cubicBezTo>
                      <a:pt x="1134" y="6659"/>
                      <a:pt x="-2676" y="18089"/>
                      <a:pt x="1991" y="2761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aphic 19">
            <a:extLst>
              <a:ext uri="{FF2B5EF4-FFF2-40B4-BE49-F238E27FC236}">
                <a16:creationId xmlns:a16="http://schemas.microsoft.com/office/drawing/2014/main" id="{30F41347-9A10-52AB-891B-E01044D37F41}"/>
              </a:ext>
            </a:extLst>
          </p:cNvPr>
          <p:cNvGrpSpPr/>
          <p:nvPr/>
        </p:nvGrpSpPr>
        <p:grpSpPr>
          <a:xfrm flipH="1">
            <a:off x="10483273" y="5272462"/>
            <a:ext cx="1482610" cy="1368584"/>
            <a:chOff x="5229253" y="2628879"/>
            <a:chExt cx="1730522" cy="159743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A89BA6E-8119-9FA3-D518-F3CDB9F21841}"/>
                </a:ext>
              </a:extLst>
            </p:cNvPr>
            <p:cNvSpPr/>
            <p:nvPr/>
          </p:nvSpPr>
          <p:spPr>
            <a:xfrm>
              <a:off x="5525204" y="2628879"/>
              <a:ext cx="78981" cy="79040"/>
            </a:xfrm>
            <a:custGeom>
              <a:avLst/>
              <a:gdLst>
                <a:gd name="connsiteX0" fmla="*/ 57112 w 78981"/>
                <a:gd name="connsiteY0" fmla="*/ 4212 h 79040"/>
                <a:gd name="connsiteX1" fmla="*/ 74829 w 78981"/>
                <a:gd name="connsiteY1" fmla="*/ 57171 h 79040"/>
                <a:gd name="connsiteX2" fmla="*/ 21869 w 78981"/>
                <a:gd name="connsiteY2" fmla="*/ 74887 h 79040"/>
                <a:gd name="connsiteX3" fmla="*/ 4153 w 78981"/>
                <a:gd name="connsiteY3" fmla="*/ 21928 h 79040"/>
                <a:gd name="connsiteX4" fmla="*/ 57112 w 78981"/>
                <a:gd name="connsiteY4" fmla="*/ 4212 h 7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1" h="79040">
                  <a:moveTo>
                    <a:pt x="57112" y="4212"/>
                  </a:moveTo>
                  <a:cubicBezTo>
                    <a:pt x="76638" y="13927"/>
                    <a:pt x="84544" y="37740"/>
                    <a:pt x="74829" y="57171"/>
                  </a:cubicBezTo>
                  <a:cubicBezTo>
                    <a:pt x="65113" y="76697"/>
                    <a:pt x="41300" y="84603"/>
                    <a:pt x="21869" y="74887"/>
                  </a:cubicBezTo>
                  <a:cubicBezTo>
                    <a:pt x="2343" y="65172"/>
                    <a:pt x="-5563" y="41359"/>
                    <a:pt x="4153" y="21928"/>
                  </a:cubicBezTo>
                  <a:cubicBezTo>
                    <a:pt x="13868" y="2307"/>
                    <a:pt x="37586" y="-5599"/>
                    <a:pt x="57112" y="42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aphic 19">
              <a:extLst>
                <a:ext uri="{FF2B5EF4-FFF2-40B4-BE49-F238E27FC236}">
                  <a16:creationId xmlns:a16="http://schemas.microsoft.com/office/drawing/2014/main" id="{D25B2407-DEAD-D3E0-4D45-0E969FD8C366}"/>
                </a:ext>
              </a:extLst>
            </p:cNvPr>
            <p:cNvGrpSpPr/>
            <p:nvPr/>
          </p:nvGrpSpPr>
          <p:grpSpPr>
            <a:xfrm>
              <a:off x="5229253" y="2648956"/>
              <a:ext cx="1730522" cy="1577353"/>
              <a:chOff x="5229253" y="2648956"/>
              <a:chExt cx="1730522" cy="1577353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27E5F30-7F12-50CE-97F2-7515E06B3F19}"/>
                  </a:ext>
                </a:extLst>
              </p:cNvPr>
              <p:cNvSpPr/>
              <p:nvPr/>
            </p:nvSpPr>
            <p:spPr>
              <a:xfrm>
                <a:off x="6620541" y="3235649"/>
                <a:ext cx="155941" cy="137725"/>
              </a:xfrm>
              <a:custGeom>
                <a:avLst/>
                <a:gdLst>
                  <a:gd name="connsiteX0" fmla="*/ 0 w 155941"/>
                  <a:gd name="connsiteY0" fmla="*/ 137725 h 137725"/>
                  <a:gd name="connsiteX1" fmla="*/ 149161 w 155941"/>
                  <a:gd name="connsiteY1" fmla="*/ 13424 h 137725"/>
                  <a:gd name="connsiteX2" fmla="*/ 0 w 155941"/>
                  <a:gd name="connsiteY2" fmla="*/ 137725 h 13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941" h="137725">
                    <a:moveTo>
                      <a:pt x="0" y="137725"/>
                    </a:moveTo>
                    <a:cubicBezTo>
                      <a:pt x="0" y="137725"/>
                      <a:pt x="194215" y="73907"/>
                      <a:pt x="149161" y="13424"/>
                    </a:cubicBezTo>
                    <a:cubicBezTo>
                      <a:pt x="101155" y="-51061"/>
                      <a:pt x="0" y="137725"/>
                      <a:pt x="0" y="1377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82904AA-7671-A010-81B1-A495BD8647B9}"/>
                  </a:ext>
                </a:extLst>
              </p:cNvPr>
              <p:cNvSpPr/>
              <p:nvPr/>
            </p:nvSpPr>
            <p:spPr>
              <a:xfrm>
                <a:off x="6425755" y="3360896"/>
                <a:ext cx="205484" cy="176920"/>
              </a:xfrm>
              <a:custGeom>
                <a:avLst/>
                <a:gdLst>
                  <a:gd name="connsiteX0" fmla="*/ 0 w 205484"/>
                  <a:gd name="connsiteY0" fmla="*/ 0 h 176920"/>
                  <a:gd name="connsiteX1" fmla="*/ 195834 w 205484"/>
                  <a:gd name="connsiteY1" fmla="*/ 167164 h 176920"/>
                  <a:gd name="connsiteX2" fmla="*/ 0 w 205484"/>
                  <a:gd name="connsiteY2" fmla="*/ 0 h 17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484" h="176920">
                    <a:moveTo>
                      <a:pt x="0" y="0"/>
                    </a:moveTo>
                    <a:cubicBezTo>
                      <a:pt x="0" y="0"/>
                      <a:pt x="257937" y="111443"/>
                      <a:pt x="195834" y="167164"/>
                    </a:cubicBezTo>
                    <a:cubicBezTo>
                      <a:pt x="130397" y="2259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206A55B-898A-4119-6600-1ACA243E7420}"/>
                  </a:ext>
                </a:extLst>
              </p:cNvPr>
              <p:cNvSpPr/>
              <p:nvPr/>
            </p:nvSpPr>
            <p:spPr>
              <a:xfrm>
                <a:off x="6157436" y="3404711"/>
                <a:ext cx="191897" cy="162102"/>
              </a:xfrm>
              <a:custGeom>
                <a:avLst/>
                <a:gdLst>
                  <a:gd name="connsiteX0" fmla="*/ 0 w 191897"/>
                  <a:gd name="connsiteY0" fmla="*/ 0 h 162102"/>
                  <a:gd name="connsiteX1" fmla="*/ 186309 w 191897"/>
                  <a:gd name="connsiteY1" fmla="*/ 152876 h 162102"/>
                  <a:gd name="connsiteX2" fmla="*/ 0 w 191897"/>
                  <a:gd name="connsiteY2" fmla="*/ 0 h 1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897" h="162102">
                    <a:moveTo>
                      <a:pt x="0" y="0"/>
                    </a:moveTo>
                    <a:cubicBezTo>
                      <a:pt x="0" y="0"/>
                      <a:pt x="230315" y="93250"/>
                      <a:pt x="186309" y="152876"/>
                    </a:cubicBezTo>
                    <a:cubicBezTo>
                      <a:pt x="145733" y="20774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4EA9A8A-8470-3361-7D8A-E722E60C39E5}"/>
                  </a:ext>
                </a:extLst>
              </p:cNvPr>
              <p:cNvSpPr/>
              <p:nvPr/>
            </p:nvSpPr>
            <p:spPr>
              <a:xfrm>
                <a:off x="5843267" y="2855594"/>
                <a:ext cx="109841" cy="462248"/>
              </a:xfrm>
              <a:custGeom>
                <a:avLst/>
                <a:gdLst>
                  <a:gd name="connsiteX0" fmla="*/ 93570 w 109841"/>
                  <a:gd name="connsiteY0" fmla="*/ 462249 h 462248"/>
                  <a:gd name="connsiteX1" fmla="*/ 42611 w 109841"/>
                  <a:gd name="connsiteY1" fmla="*/ 204311 h 462248"/>
                  <a:gd name="connsiteX2" fmla="*/ 20322 w 109841"/>
                  <a:gd name="connsiteY2" fmla="*/ 476 h 462248"/>
                  <a:gd name="connsiteX3" fmla="*/ 93570 w 109841"/>
                  <a:gd name="connsiteY3" fmla="*/ 462249 h 4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841" h="462248">
                    <a:moveTo>
                      <a:pt x="93570" y="462249"/>
                    </a:moveTo>
                    <a:cubicBezTo>
                      <a:pt x="93570" y="462249"/>
                      <a:pt x="94522" y="334137"/>
                      <a:pt x="42611" y="204311"/>
                    </a:cubicBezTo>
                    <a:cubicBezTo>
                      <a:pt x="4416" y="108776"/>
                      <a:pt x="-19016" y="13621"/>
                      <a:pt x="20322" y="476"/>
                    </a:cubicBezTo>
                    <a:cubicBezTo>
                      <a:pt x="63375" y="-13811"/>
                      <a:pt x="144528" y="296704"/>
                      <a:pt x="93570" y="46224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671303E-0D69-335F-1646-236AB5774EA0}"/>
                  </a:ext>
                </a:extLst>
              </p:cNvPr>
              <p:cNvSpPr/>
              <p:nvPr/>
            </p:nvSpPr>
            <p:spPr>
              <a:xfrm>
                <a:off x="6246910" y="2768047"/>
                <a:ext cx="261533" cy="134295"/>
              </a:xfrm>
              <a:custGeom>
                <a:avLst/>
                <a:gdLst>
                  <a:gd name="connsiteX0" fmla="*/ 61 w 261533"/>
                  <a:gd name="connsiteY0" fmla="*/ 12 h 134295"/>
                  <a:gd name="connsiteX1" fmla="*/ 260379 w 261533"/>
                  <a:gd name="connsiteY1" fmla="*/ 119456 h 134295"/>
                  <a:gd name="connsiteX2" fmla="*/ 61 w 261533"/>
                  <a:gd name="connsiteY2" fmla="*/ 12 h 13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533" h="134295">
                    <a:moveTo>
                      <a:pt x="61" y="12"/>
                    </a:moveTo>
                    <a:cubicBezTo>
                      <a:pt x="-4797" y="-940"/>
                      <a:pt x="281906" y="53733"/>
                      <a:pt x="260379" y="119456"/>
                    </a:cubicBezTo>
                    <a:cubicBezTo>
                      <a:pt x="238948" y="185178"/>
                      <a:pt x="58640" y="12014"/>
                      <a:pt x="61" y="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178ADFB-DBA5-19B9-4587-62EBC49BA777}"/>
                  </a:ext>
                </a:extLst>
              </p:cNvPr>
              <p:cNvSpPr/>
              <p:nvPr/>
            </p:nvSpPr>
            <p:spPr>
              <a:xfrm>
                <a:off x="5415153" y="3891798"/>
                <a:ext cx="917724" cy="334511"/>
              </a:xfrm>
              <a:custGeom>
                <a:avLst/>
                <a:gdLst>
                  <a:gd name="connsiteX0" fmla="*/ 0 w 917724"/>
                  <a:gd name="connsiteY0" fmla="*/ 112607 h 334511"/>
                  <a:gd name="connsiteX1" fmla="*/ 417481 w 917724"/>
                  <a:gd name="connsiteY1" fmla="*/ 784 h 334511"/>
                  <a:gd name="connsiteX2" fmla="*/ 906780 w 917724"/>
                  <a:gd name="connsiteY2" fmla="*/ 307774 h 334511"/>
                  <a:gd name="connsiteX3" fmla="*/ 433387 w 917724"/>
                  <a:gd name="connsiteY3" fmla="*/ 149183 h 334511"/>
                  <a:gd name="connsiteX4" fmla="*/ 0 w 917724"/>
                  <a:gd name="connsiteY4" fmla="*/ 112607 h 33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724" h="334511">
                    <a:moveTo>
                      <a:pt x="0" y="112607"/>
                    </a:moveTo>
                    <a:cubicBezTo>
                      <a:pt x="0" y="112607"/>
                      <a:pt x="203073" y="-10932"/>
                      <a:pt x="417481" y="784"/>
                    </a:cubicBezTo>
                    <a:cubicBezTo>
                      <a:pt x="631889" y="12499"/>
                      <a:pt x="984314" y="181854"/>
                      <a:pt x="906780" y="307774"/>
                    </a:cubicBezTo>
                    <a:cubicBezTo>
                      <a:pt x="846582" y="405691"/>
                      <a:pt x="609505" y="207476"/>
                      <a:pt x="433387" y="149183"/>
                    </a:cubicBezTo>
                    <a:cubicBezTo>
                      <a:pt x="307562" y="107654"/>
                      <a:pt x="0" y="112607"/>
                      <a:pt x="0" y="112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7B07D1-3789-ED7B-BD7E-BC1DB4525AE4}"/>
                  </a:ext>
                </a:extLst>
              </p:cNvPr>
              <p:cNvSpPr/>
              <p:nvPr/>
            </p:nvSpPr>
            <p:spPr>
              <a:xfrm>
                <a:off x="5415153" y="3661093"/>
                <a:ext cx="1210079" cy="343312"/>
              </a:xfrm>
              <a:custGeom>
                <a:avLst/>
                <a:gdLst>
                  <a:gd name="connsiteX0" fmla="*/ 0 w 1210079"/>
                  <a:gd name="connsiteY0" fmla="*/ 343312 h 343312"/>
                  <a:gd name="connsiteX1" fmla="*/ 464058 w 1210079"/>
                  <a:gd name="connsiteY1" fmla="*/ 21843 h 343312"/>
                  <a:gd name="connsiteX2" fmla="*/ 1209389 w 1210079"/>
                  <a:gd name="connsiteY2" fmla="*/ 243585 h 343312"/>
                  <a:gd name="connsiteX3" fmla="*/ 535877 w 1210079"/>
                  <a:gd name="connsiteY3" fmla="*/ 220344 h 343312"/>
                  <a:gd name="connsiteX4" fmla="*/ 0 w 1210079"/>
                  <a:gd name="connsiteY4" fmla="*/ 343312 h 34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079" h="343312">
                    <a:moveTo>
                      <a:pt x="0" y="343312"/>
                    </a:moveTo>
                    <a:cubicBezTo>
                      <a:pt x="0" y="343312"/>
                      <a:pt x="136589" y="104901"/>
                      <a:pt x="464058" y="21843"/>
                    </a:cubicBezTo>
                    <a:cubicBezTo>
                      <a:pt x="735425" y="-46927"/>
                      <a:pt x="1231106" y="52037"/>
                      <a:pt x="1209389" y="243585"/>
                    </a:cubicBezTo>
                    <a:cubicBezTo>
                      <a:pt x="1187672" y="435133"/>
                      <a:pt x="715232" y="224154"/>
                      <a:pt x="535877" y="220344"/>
                    </a:cubicBezTo>
                    <a:cubicBezTo>
                      <a:pt x="272320" y="214725"/>
                      <a:pt x="0" y="343312"/>
                      <a:pt x="0" y="3433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D53EE0C-526A-B325-BBD2-05A0956ED25D}"/>
                  </a:ext>
                </a:extLst>
              </p:cNvPr>
              <p:cNvSpPr/>
              <p:nvPr/>
            </p:nvSpPr>
            <p:spPr>
              <a:xfrm>
                <a:off x="5415057" y="3748445"/>
                <a:ext cx="852583" cy="255959"/>
              </a:xfrm>
              <a:custGeom>
                <a:avLst/>
                <a:gdLst>
                  <a:gd name="connsiteX0" fmla="*/ 852583 w 852583"/>
                  <a:gd name="connsiteY0" fmla="*/ 74794 h 255959"/>
                  <a:gd name="connsiteX1" fmla="*/ 443198 w 852583"/>
                  <a:gd name="connsiteY1" fmla="*/ 69270 h 255959"/>
                  <a:gd name="connsiteX2" fmla="*/ 0 w 852583"/>
                  <a:gd name="connsiteY2" fmla="*/ 255960 h 255959"/>
                  <a:gd name="connsiteX3" fmla="*/ 852583 w 852583"/>
                  <a:gd name="connsiteY3" fmla="*/ 74794 h 25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83" h="255959">
                    <a:moveTo>
                      <a:pt x="852583" y="74794"/>
                    </a:moveTo>
                    <a:cubicBezTo>
                      <a:pt x="852107" y="139659"/>
                      <a:pt x="685038" y="47648"/>
                      <a:pt x="443198" y="69270"/>
                    </a:cubicBezTo>
                    <a:cubicBezTo>
                      <a:pt x="267081" y="84986"/>
                      <a:pt x="41815" y="213669"/>
                      <a:pt x="0" y="255960"/>
                    </a:cubicBezTo>
                    <a:cubicBezTo>
                      <a:pt x="304991" y="-120278"/>
                      <a:pt x="853059" y="11453"/>
                      <a:pt x="852583" y="747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8AD65A3-854A-62F6-91E5-EBDFE6A18B4A}"/>
                  </a:ext>
                </a:extLst>
              </p:cNvPr>
              <p:cNvSpPr/>
              <p:nvPr/>
            </p:nvSpPr>
            <p:spPr>
              <a:xfrm>
                <a:off x="5421248" y="3939834"/>
                <a:ext cx="694271" cy="124209"/>
              </a:xfrm>
              <a:custGeom>
                <a:avLst/>
                <a:gdLst>
                  <a:gd name="connsiteX0" fmla="*/ 0 w 694271"/>
                  <a:gd name="connsiteY0" fmla="*/ 64189 h 124209"/>
                  <a:gd name="connsiteX1" fmla="*/ 306134 w 694271"/>
                  <a:gd name="connsiteY1" fmla="*/ 34948 h 124209"/>
                  <a:gd name="connsiteX2" fmla="*/ 693134 w 694271"/>
                  <a:gd name="connsiteY2" fmla="*/ 112672 h 124209"/>
                  <a:gd name="connsiteX3" fmla="*/ 0 w 694271"/>
                  <a:gd name="connsiteY3" fmla="*/ 64189 h 12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271" h="124209">
                    <a:moveTo>
                      <a:pt x="0" y="64189"/>
                    </a:moveTo>
                    <a:cubicBezTo>
                      <a:pt x="0" y="64189"/>
                      <a:pt x="50959" y="35233"/>
                      <a:pt x="306134" y="34948"/>
                    </a:cubicBezTo>
                    <a:cubicBezTo>
                      <a:pt x="490442" y="34852"/>
                      <a:pt x="669608" y="162487"/>
                      <a:pt x="693134" y="112672"/>
                    </a:cubicBezTo>
                    <a:cubicBezTo>
                      <a:pt x="720090" y="55617"/>
                      <a:pt x="261271" y="-79924"/>
                      <a:pt x="0" y="641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BC32677-8135-A878-0402-AA2A277FAD1A}"/>
                  </a:ext>
                </a:extLst>
              </p:cNvPr>
              <p:cNvSpPr/>
              <p:nvPr/>
            </p:nvSpPr>
            <p:spPr>
              <a:xfrm>
                <a:off x="5229253" y="3008605"/>
                <a:ext cx="267766" cy="931791"/>
              </a:xfrm>
              <a:custGeom>
                <a:avLst/>
                <a:gdLst>
                  <a:gd name="connsiteX0" fmla="*/ 91887 w 267766"/>
                  <a:gd name="connsiteY0" fmla="*/ 931792 h 931791"/>
                  <a:gd name="connsiteX1" fmla="*/ 265338 w 267766"/>
                  <a:gd name="connsiteY1" fmla="*/ 535933 h 931791"/>
                  <a:gd name="connsiteX2" fmla="*/ 35690 w 267766"/>
                  <a:gd name="connsiteY2" fmla="*/ 5962 h 931791"/>
                  <a:gd name="connsiteX3" fmla="*/ 121034 w 267766"/>
                  <a:gd name="connsiteY3" fmla="*/ 497833 h 931791"/>
                  <a:gd name="connsiteX4" fmla="*/ 91887 w 267766"/>
                  <a:gd name="connsiteY4" fmla="*/ 931792 h 93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766" h="931791">
                    <a:moveTo>
                      <a:pt x="91887" y="931792"/>
                    </a:moveTo>
                    <a:cubicBezTo>
                      <a:pt x="91887" y="931792"/>
                      <a:pt x="244573" y="749674"/>
                      <a:pt x="265338" y="535933"/>
                    </a:cubicBezTo>
                    <a:cubicBezTo>
                      <a:pt x="286007" y="322192"/>
                      <a:pt x="171802" y="-51665"/>
                      <a:pt x="35690" y="5962"/>
                    </a:cubicBezTo>
                    <a:cubicBezTo>
                      <a:pt x="-70133" y="50729"/>
                      <a:pt x="90078" y="314953"/>
                      <a:pt x="121034" y="497833"/>
                    </a:cubicBezTo>
                    <a:cubicBezTo>
                      <a:pt x="143132" y="628516"/>
                      <a:pt x="91887" y="931792"/>
                      <a:pt x="91887" y="93179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D8C58E9-357D-C2CA-EFED-B35F8EC77983}"/>
                  </a:ext>
                </a:extLst>
              </p:cNvPr>
              <p:cNvSpPr/>
              <p:nvPr/>
            </p:nvSpPr>
            <p:spPr>
              <a:xfrm>
                <a:off x="5321141" y="2759786"/>
                <a:ext cx="452750" cy="1180610"/>
              </a:xfrm>
              <a:custGeom>
                <a:avLst/>
                <a:gdLst>
                  <a:gd name="connsiteX0" fmla="*/ 0 w 452750"/>
                  <a:gd name="connsiteY0" fmla="*/ 1180611 h 1180610"/>
                  <a:gd name="connsiteX1" fmla="*/ 387763 w 452750"/>
                  <a:gd name="connsiteY1" fmla="*/ 770369 h 1180610"/>
                  <a:gd name="connsiteX2" fmla="*/ 280892 w 452750"/>
                  <a:gd name="connsiteY2" fmla="*/ 82 h 1180610"/>
                  <a:gd name="connsiteX3" fmla="*/ 202311 w 452750"/>
                  <a:gd name="connsiteY3" fmla="*/ 669404 h 1180610"/>
                  <a:gd name="connsiteX4" fmla="*/ 0 w 452750"/>
                  <a:gd name="connsiteY4" fmla="*/ 1180611 h 118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750" h="1180610">
                    <a:moveTo>
                      <a:pt x="0" y="1180611"/>
                    </a:moveTo>
                    <a:cubicBezTo>
                      <a:pt x="0" y="1180611"/>
                      <a:pt x="256318" y="1081551"/>
                      <a:pt x="387763" y="770369"/>
                    </a:cubicBezTo>
                    <a:cubicBezTo>
                      <a:pt x="496729" y="512527"/>
                      <a:pt x="473583" y="7512"/>
                      <a:pt x="280892" y="82"/>
                    </a:cubicBezTo>
                    <a:cubicBezTo>
                      <a:pt x="88297" y="-7347"/>
                      <a:pt x="225647" y="491477"/>
                      <a:pt x="202311" y="669404"/>
                    </a:cubicBezTo>
                    <a:cubicBezTo>
                      <a:pt x="168212" y="930865"/>
                      <a:pt x="0" y="1180611"/>
                      <a:pt x="0" y="11806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EC7E32-22ED-B5A1-ED69-71FDB973239B}"/>
                  </a:ext>
                </a:extLst>
              </p:cNvPr>
              <p:cNvSpPr/>
              <p:nvPr/>
            </p:nvSpPr>
            <p:spPr>
              <a:xfrm>
                <a:off x="5321141" y="3124517"/>
                <a:ext cx="348567" cy="815784"/>
              </a:xfrm>
              <a:custGeom>
                <a:avLst/>
                <a:gdLst>
                  <a:gd name="connsiteX0" fmla="*/ 307562 w 348567"/>
                  <a:gd name="connsiteY0" fmla="*/ 349 h 815784"/>
                  <a:gd name="connsiteX1" fmla="*/ 251365 w 348567"/>
                  <a:gd name="connsiteY1" fmla="*/ 405828 h 815784"/>
                  <a:gd name="connsiteX2" fmla="*/ 0 w 348567"/>
                  <a:gd name="connsiteY2" fmla="*/ 815784 h 815784"/>
                  <a:gd name="connsiteX3" fmla="*/ 307562 w 348567"/>
                  <a:gd name="connsiteY3" fmla="*/ 349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567" h="815784">
                    <a:moveTo>
                      <a:pt x="307562" y="349"/>
                    </a:moveTo>
                    <a:cubicBezTo>
                      <a:pt x="243364" y="-8986"/>
                      <a:pt x="309086" y="170084"/>
                      <a:pt x="251365" y="405828"/>
                    </a:cubicBezTo>
                    <a:cubicBezTo>
                      <a:pt x="209264" y="577564"/>
                      <a:pt x="48101" y="780827"/>
                      <a:pt x="0" y="815784"/>
                    </a:cubicBezTo>
                    <a:cubicBezTo>
                      <a:pt x="417862" y="571182"/>
                      <a:pt x="370237" y="9493"/>
                      <a:pt x="307562" y="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A8141D4-4B72-6F8E-7CFA-F1EB633F7863}"/>
                  </a:ext>
                </a:extLst>
              </p:cNvPr>
              <p:cNvSpPr/>
              <p:nvPr/>
            </p:nvSpPr>
            <p:spPr>
              <a:xfrm>
                <a:off x="5322474" y="3241335"/>
                <a:ext cx="119172" cy="693061"/>
              </a:xfrm>
              <a:custGeom>
                <a:avLst/>
                <a:gdLst>
                  <a:gd name="connsiteX0" fmla="*/ 0 w 119172"/>
                  <a:gd name="connsiteY0" fmla="*/ 693061 h 693061"/>
                  <a:gd name="connsiteX1" fmla="*/ 74962 w 119172"/>
                  <a:gd name="connsiteY1" fmla="*/ 394834 h 693061"/>
                  <a:gd name="connsiteX2" fmla="*/ 56483 w 119172"/>
                  <a:gd name="connsiteY2" fmla="*/ 499 h 693061"/>
                  <a:gd name="connsiteX3" fmla="*/ 0 w 119172"/>
                  <a:gd name="connsiteY3" fmla="*/ 693061 h 69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172" h="693061">
                    <a:moveTo>
                      <a:pt x="0" y="693061"/>
                    </a:moveTo>
                    <a:cubicBezTo>
                      <a:pt x="0" y="693061"/>
                      <a:pt x="36385" y="646960"/>
                      <a:pt x="74962" y="394834"/>
                    </a:cubicBezTo>
                    <a:cubicBezTo>
                      <a:pt x="102870" y="212716"/>
                      <a:pt x="3620" y="16310"/>
                      <a:pt x="56483" y="499"/>
                    </a:cubicBezTo>
                    <a:cubicBezTo>
                      <a:pt x="117062" y="-17504"/>
                      <a:pt x="181832" y="456556"/>
                      <a:pt x="0" y="693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5E85905-EAF4-B510-4F88-1D4960A5EADA}"/>
                  </a:ext>
                </a:extLst>
              </p:cNvPr>
              <p:cNvSpPr/>
              <p:nvPr/>
            </p:nvSpPr>
            <p:spPr>
              <a:xfrm>
                <a:off x="5666232" y="3351267"/>
                <a:ext cx="1200699" cy="345592"/>
              </a:xfrm>
              <a:custGeom>
                <a:avLst/>
                <a:gdLst>
                  <a:gd name="connsiteX0" fmla="*/ 0 w 1200699"/>
                  <a:gd name="connsiteY0" fmla="*/ 336050 h 345592"/>
                  <a:gd name="connsiteX1" fmla="*/ 3048 w 1200699"/>
                  <a:gd name="connsiteY1" fmla="*/ 343004 h 345592"/>
                  <a:gd name="connsiteX2" fmla="*/ 16573 w 1200699"/>
                  <a:gd name="connsiteY2" fmla="*/ 342527 h 345592"/>
                  <a:gd name="connsiteX3" fmla="*/ 335185 w 1200699"/>
                  <a:gd name="connsiteY3" fmla="*/ 125738 h 345592"/>
                  <a:gd name="connsiteX4" fmla="*/ 1188244 w 1200699"/>
                  <a:gd name="connsiteY4" fmla="*/ 77542 h 345592"/>
                  <a:gd name="connsiteX5" fmla="*/ 1200245 w 1200699"/>
                  <a:gd name="connsiteY5" fmla="*/ 71255 h 345592"/>
                  <a:gd name="connsiteX6" fmla="*/ 1193959 w 1200699"/>
                  <a:gd name="connsiteY6" fmla="*/ 59254 h 345592"/>
                  <a:gd name="connsiteX7" fmla="*/ 326422 w 1200699"/>
                  <a:gd name="connsiteY7" fmla="*/ 108689 h 345592"/>
                  <a:gd name="connsiteX8" fmla="*/ 2572 w 1200699"/>
                  <a:gd name="connsiteY8" fmla="*/ 329383 h 345592"/>
                  <a:gd name="connsiteX9" fmla="*/ 0 w 1200699"/>
                  <a:gd name="connsiteY9" fmla="*/ 336050 h 34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699" h="345592">
                    <a:moveTo>
                      <a:pt x="0" y="336050"/>
                    </a:moveTo>
                    <a:cubicBezTo>
                      <a:pt x="0" y="338622"/>
                      <a:pt x="1048" y="341099"/>
                      <a:pt x="3048" y="343004"/>
                    </a:cubicBezTo>
                    <a:cubicBezTo>
                      <a:pt x="6858" y="346623"/>
                      <a:pt x="12954" y="346433"/>
                      <a:pt x="16573" y="342527"/>
                    </a:cubicBezTo>
                    <a:cubicBezTo>
                      <a:pt x="17717" y="341289"/>
                      <a:pt x="133636" y="218988"/>
                      <a:pt x="335185" y="125738"/>
                    </a:cubicBezTo>
                    <a:cubicBezTo>
                      <a:pt x="520922" y="39823"/>
                      <a:pt x="819722" y="-38187"/>
                      <a:pt x="1188244" y="77542"/>
                    </a:cubicBezTo>
                    <a:cubicBezTo>
                      <a:pt x="1193292" y="79161"/>
                      <a:pt x="1198626" y="76304"/>
                      <a:pt x="1200245" y="71255"/>
                    </a:cubicBezTo>
                    <a:cubicBezTo>
                      <a:pt x="1201865" y="66207"/>
                      <a:pt x="1199007" y="60873"/>
                      <a:pt x="1193959" y="59254"/>
                    </a:cubicBezTo>
                    <a:cubicBezTo>
                      <a:pt x="819245" y="-58475"/>
                      <a:pt x="515303" y="21154"/>
                      <a:pt x="326422" y="108689"/>
                    </a:cubicBezTo>
                    <a:cubicBezTo>
                      <a:pt x="121634" y="203558"/>
                      <a:pt x="3810" y="328145"/>
                      <a:pt x="2572" y="329383"/>
                    </a:cubicBezTo>
                    <a:cubicBezTo>
                      <a:pt x="762" y="331383"/>
                      <a:pt x="0" y="333669"/>
                      <a:pt x="0" y="3360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5F8930C-8CF1-C1D1-3746-DA457D925067}"/>
                  </a:ext>
                </a:extLst>
              </p:cNvPr>
              <p:cNvSpPr/>
              <p:nvPr/>
            </p:nvSpPr>
            <p:spPr>
              <a:xfrm>
                <a:off x="6733032" y="3381565"/>
                <a:ext cx="226744" cy="91074"/>
              </a:xfrm>
              <a:custGeom>
                <a:avLst/>
                <a:gdLst>
                  <a:gd name="connsiteX0" fmla="*/ 0 w 226744"/>
                  <a:gd name="connsiteY0" fmla="*/ 0 h 91074"/>
                  <a:gd name="connsiteX1" fmla="*/ 220599 w 226744"/>
                  <a:gd name="connsiteY1" fmla="*/ 71152 h 91074"/>
                  <a:gd name="connsiteX2" fmla="*/ 0 w 226744"/>
                  <a:gd name="connsiteY2" fmla="*/ 0 h 9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744" h="91074">
                    <a:moveTo>
                      <a:pt x="0" y="0"/>
                    </a:moveTo>
                    <a:cubicBezTo>
                      <a:pt x="0" y="0"/>
                      <a:pt x="170783" y="142304"/>
                      <a:pt x="220599" y="71152"/>
                    </a:cubicBezTo>
                    <a:cubicBezTo>
                      <a:pt x="27051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6164F23-8EEC-C0A0-0C01-95B9F3EBE5FE}"/>
                  </a:ext>
                </a:extLst>
              </p:cNvPr>
              <p:cNvSpPr/>
              <p:nvPr/>
            </p:nvSpPr>
            <p:spPr>
              <a:xfrm>
                <a:off x="6615207" y="3365658"/>
                <a:ext cx="137450" cy="156287"/>
              </a:xfrm>
              <a:custGeom>
                <a:avLst/>
                <a:gdLst>
                  <a:gd name="connsiteX0" fmla="*/ 0 w 137450"/>
                  <a:gd name="connsiteY0" fmla="*/ 0 h 156287"/>
                  <a:gd name="connsiteX1" fmla="*/ 127349 w 137450"/>
                  <a:gd name="connsiteY1" fmla="*/ 146495 h 156287"/>
                  <a:gd name="connsiteX2" fmla="*/ 0 w 137450"/>
                  <a:gd name="connsiteY2" fmla="*/ 0 h 1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50" h="156287">
                    <a:moveTo>
                      <a:pt x="0" y="0"/>
                    </a:moveTo>
                    <a:cubicBezTo>
                      <a:pt x="0" y="0"/>
                      <a:pt x="181547" y="93917"/>
                      <a:pt x="127349" y="146495"/>
                    </a:cubicBezTo>
                    <a:cubicBezTo>
                      <a:pt x="69723" y="2025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EE4C62A-941F-2646-B41C-CA97D4FF6FEA}"/>
                  </a:ext>
                </a:extLst>
              </p:cNvPr>
              <p:cNvSpPr/>
              <p:nvPr/>
            </p:nvSpPr>
            <p:spPr>
              <a:xfrm>
                <a:off x="6296787" y="3376802"/>
                <a:ext cx="191118" cy="188399"/>
              </a:xfrm>
              <a:custGeom>
                <a:avLst/>
                <a:gdLst>
                  <a:gd name="connsiteX0" fmla="*/ 0 w 191118"/>
                  <a:gd name="connsiteY0" fmla="*/ 0 h 188399"/>
                  <a:gd name="connsiteX1" fmla="*/ 183071 w 191118"/>
                  <a:gd name="connsiteY1" fmla="*/ 176784 h 188399"/>
                  <a:gd name="connsiteX2" fmla="*/ 0 w 191118"/>
                  <a:gd name="connsiteY2" fmla="*/ 0 h 1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118" h="188399">
                    <a:moveTo>
                      <a:pt x="0" y="0"/>
                    </a:moveTo>
                    <a:cubicBezTo>
                      <a:pt x="0" y="0"/>
                      <a:pt x="237268" y="109823"/>
                      <a:pt x="183071" y="176784"/>
                    </a:cubicBezTo>
                    <a:cubicBezTo>
                      <a:pt x="128969" y="2436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CD0132-E666-1667-C868-9833AB25B335}"/>
                  </a:ext>
                </a:extLst>
              </p:cNvPr>
              <p:cNvSpPr/>
              <p:nvPr/>
            </p:nvSpPr>
            <p:spPr>
              <a:xfrm>
                <a:off x="6040374" y="3452431"/>
                <a:ext cx="177596" cy="139360"/>
              </a:xfrm>
              <a:custGeom>
                <a:avLst/>
                <a:gdLst>
                  <a:gd name="connsiteX0" fmla="*/ 0 w 177596"/>
                  <a:gd name="connsiteY0" fmla="*/ 0 h 139360"/>
                  <a:gd name="connsiteX1" fmla="*/ 169545 w 177596"/>
                  <a:gd name="connsiteY1" fmla="*/ 128969 h 139360"/>
                  <a:gd name="connsiteX2" fmla="*/ 0 w 177596"/>
                  <a:gd name="connsiteY2" fmla="*/ 0 h 13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96" h="139360">
                    <a:moveTo>
                      <a:pt x="0" y="0"/>
                    </a:moveTo>
                    <a:cubicBezTo>
                      <a:pt x="0" y="0"/>
                      <a:pt x="222123" y="59722"/>
                      <a:pt x="169545" y="128969"/>
                    </a:cubicBezTo>
                    <a:cubicBezTo>
                      <a:pt x="127540" y="18440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86C2162-9409-AF42-CB18-49536AFFA5DD}"/>
                  </a:ext>
                </a:extLst>
              </p:cNvPr>
              <p:cNvSpPr/>
              <p:nvPr/>
            </p:nvSpPr>
            <p:spPr>
              <a:xfrm>
                <a:off x="6432041" y="3174763"/>
                <a:ext cx="193614" cy="189752"/>
              </a:xfrm>
              <a:custGeom>
                <a:avLst/>
                <a:gdLst>
                  <a:gd name="connsiteX0" fmla="*/ 0 w 193614"/>
                  <a:gd name="connsiteY0" fmla="*/ 189752 h 189752"/>
                  <a:gd name="connsiteX1" fmla="*/ 182404 w 193614"/>
                  <a:gd name="connsiteY1" fmla="*/ 7920 h 189752"/>
                  <a:gd name="connsiteX2" fmla="*/ 0 w 193614"/>
                  <a:gd name="connsiteY2" fmla="*/ 189752 h 18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14" h="189752">
                    <a:moveTo>
                      <a:pt x="0" y="189752"/>
                    </a:moveTo>
                    <a:cubicBezTo>
                      <a:pt x="0" y="189752"/>
                      <a:pt x="248603" y="58688"/>
                      <a:pt x="182404" y="7920"/>
                    </a:cubicBezTo>
                    <a:cubicBezTo>
                      <a:pt x="112586" y="-45611"/>
                      <a:pt x="0" y="189752"/>
                      <a:pt x="0" y="18975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99D6D9D-0C7A-9E99-8857-89D46606F805}"/>
                  </a:ext>
                </a:extLst>
              </p:cNvPr>
              <p:cNvSpPr/>
              <p:nvPr/>
            </p:nvSpPr>
            <p:spPr>
              <a:xfrm>
                <a:off x="6302692" y="3153320"/>
                <a:ext cx="142351" cy="226529"/>
              </a:xfrm>
              <a:custGeom>
                <a:avLst/>
                <a:gdLst>
                  <a:gd name="connsiteX0" fmla="*/ 0 w 142351"/>
                  <a:gd name="connsiteY0" fmla="*/ 226530 h 226529"/>
                  <a:gd name="connsiteX1" fmla="*/ 127159 w 142351"/>
                  <a:gd name="connsiteY1" fmla="*/ 6026 h 226529"/>
                  <a:gd name="connsiteX2" fmla="*/ 0 w 142351"/>
                  <a:gd name="connsiteY2" fmla="*/ 226530 h 22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351" h="226529">
                    <a:moveTo>
                      <a:pt x="0" y="226530"/>
                    </a:moveTo>
                    <a:cubicBezTo>
                      <a:pt x="0" y="226530"/>
                      <a:pt x="197644" y="55366"/>
                      <a:pt x="127159" y="6026"/>
                    </a:cubicBezTo>
                    <a:cubicBezTo>
                      <a:pt x="56579" y="-43313"/>
                      <a:pt x="0" y="226530"/>
                      <a:pt x="0" y="2265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CF981F5-DF7C-5622-D811-776161CCB201}"/>
                  </a:ext>
                </a:extLst>
              </p:cNvPr>
              <p:cNvSpPr/>
              <p:nvPr/>
            </p:nvSpPr>
            <p:spPr>
              <a:xfrm>
                <a:off x="6164294" y="3204237"/>
                <a:ext cx="147793" cy="203235"/>
              </a:xfrm>
              <a:custGeom>
                <a:avLst/>
                <a:gdLst>
                  <a:gd name="connsiteX0" fmla="*/ 0 w 147793"/>
                  <a:gd name="connsiteY0" fmla="*/ 203236 h 203235"/>
                  <a:gd name="connsiteX1" fmla="*/ 136779 w 147793"/>
                  <a:gd name="connsiteY1" fmla="*/ 4830 h 203235"/>
                  <a:gd name="connsiteX2" fmla="*/ 0 w 147793"/>
                  <a:gd name="connsiteY2" fmla="*/ 203236 h 20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793" h="203235">
                    <a:moveTo>
                      <a:pt x="0" y="203236"/>
                    </a:moveTo>
                    <a:cubicBezTo>
                      <a:pt x="0" y="203236"/>
                      <a:pt x="195548" y="49978"/>
                      <a:pt x="136779" y="4830"/>
                    </a:cubicBezTo>
                    <a:cubicBezTo>
                      <a:pt x="82582" y="-36699"/>
                      <a:pt x="0" y="203236"/>
                      <a:pt x="0" y="203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A19E7A5-CC75-7664-0171-2AF41BCFEDDD}"/>
                  </a:ext>
                </a:extLst>
              </p:cNvPr>
              <p:cNvSpPr/>
              <p:nvPr/>
            </p:nvSpPr>
            <p:spPr>
              <a:xfrm>
                <a:off x="6047231" y="3244256"/>
                <a:ext cx="108722" cy="196840"/>
              </a:xfrm>
              <a:custGeom>
                <a:avLst/>
                <a:gdLst>
                  <a:gd name="connsiteX0" fmla="*/ 0 w 108722"/>
                  <a:gd name="connsiteY0" fmla="*/ 196840 h 196840"/>
                  <a:gd name="connsiteX1" fmla="*/ 87344 w 108722"/>
                  <a:gd name="connsiteY1" fmla="*/ 2530 h 196840"/>
                  <a:gd name="connsiteX2" fmla="*/ 0 w 108722"/>
                  <a:gd name="connsiteY2" fmla="*/ 196840 h 19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722" h="196840">
                    <a:moveTo>
                      <a:pt x="0" y="196840"/>
                    </a:moveTo>
                    <a:cubicBezTo>
                      <a:pt x="0" y="196840"/>
                      <a:pt x="166592" y="38249"/>
                      <a:pt x="87344" y="2530"/>
                    </a:cubicBezTo>
                    <a:cubicBezTo>
                      <a:pt x="23908" y="-26045"/>
                      <a:pt x="0" y="196840"/>
                      <a:pt x="0" y="19684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AD0F27A-216A-BEF3-9394-B27386A558B8}"/>
                  </a:ext>
                </a:extLst>
              </p:cNvPr>
              <p:cNvSpPr/>
              <p:nvPr/>
            </p:nvSpPr>
            <p:spPr>
              <a:xfrm>
                <a:off x="5739384" y="2753226"/>
                <a:ext cx="637103" cy="876728"/>
              </a:xfrm>
              <a:custGeom>
                <a:avLst/>
                <a:gdLst>
                  <a:gd name="connsiteX0" fmla="*/ 0 w 637103"/>
                  <a:gd name="connsiteY0" fmla="*/ 867226 h 876728"/>
                  <a:gd name="connsiteX1" fmla="*/ 2667 w 637103"/>
                  <a:gd name="connsiteY1" fmla="*/ 873798 h 876728"/>
                  <a:gd name="connsiteX2" fmla="*/ 16192 w 637103"/>
                  <a:gd name="connsiteY2" fmla="*/ 874084 h 876728"/>
                  <a:gd name="connsiteX3" fmla="*/ 226124 w 637103"/>
                  <a:gd name="connsiteY3" fmla="*/ 392309 h 876728"/>
                  <a:gd name="connsiteX4" fmla="*/ 326612 w 637103"/>
                  <a:gd name="connsiteY4" fmla="*/ 73507 h 876728"/>
                  <a:gd name="connsiteX5" fmla="*/ 473583 w 637103"/>
                  <a:gd name="connsiteY5" fmla="*/ 19977 h 876728"/>
                  <a:gd name="connsiteX6" fmla="*/ 614267 w 637103"/>
                  <a:gd name="connsiteY6" fmla="*/ 142087 h 876728"/>
                  <a:gd name="connsiteX7" fmla="*/ 552260 w 637103"/>
                  <a:gd name="connsiteY7" fmla="*/ 279533 h 876728"/>
                  <a:gd name="connsiteX8" fmla="*/ 432911 w 637103"/>
                  <a:gd name="connsiteY8" fmla="*/ 269341 h 876728"/>
                  <a:gd name="connsiteX9" fmla="*/ 427006 w 637103"/>
                  <a:gd name="connsiteY9" fmla="*/ 160756 h 876728"/>
                  <a:gd name="connsiteX10" fmla="*/ 478250 w 637103"/>
                  <a:gd name="connsiteY10" fmla="*/ 143992 h 876728"/>
                  <a:gd name="connsiteX11" fmla="*/ 498062 w 637103"/>
                  <a:gd name="connsiteY11" fmla="*/ 162661 h 876728"/>
                  <a:gd name="connsiteX12" fmla="*/ 493681 w 637103"/>
                  <a:gd name="connsiteY12" fmla="*/ 175330 h 876728"/>
                  <a:gd name="connsiteX13" fmla="*/ 492919 w 637103"/>
                  <a:gd name="connsiteY13" fmla="*/ 188855 h 876728"/>
                  <a:gd name="connsiteX14" fmla="*/ 506444 w 637103"/>
                  <a:gd name="connsiteY14" fmla="*/ 189617 h 876728"/>
                  <a:gd name="connsiteX15" fmla="*/ 516826 w 637103"/>
                  <a:gd name="connsiteY15" fmla="*/ 158661 h 876728"/>
                  <a:gd name="connsiteX16" fmla="*/ 483965 w 637103"/>
                  <a:gd name="connsiteY16" fmla="*/ 125704 h 876728"/>
                  <a:gd name="connsiteX17" fmla="*/ 413956 w 637103"/>
                  <a:gd name="connsiteY17" fmla="*/ 146850 h 876728"/>
                  <a:gd name="connsiteX18" fmla="*/ 417862 w 637103"/>
                  <a:gd name="connsiteY18" fmla="*/ 281057 h 876728"/>
                  <a:gd name="connsiteX19" fmla="*/ 562547 w 637103"/>
                  <a:gd name="connsiteY19" fmla="*/ 295630 h 876728"/>
                  <a:gd name="connsiteX20" fmla="*/ 632936 w 637103"/>
                  <a:gd name="connsiteY20" fmla="*/ 137611 h 876728"/>
                  <a:gd name="connsiteX21" fmla="*/ 475583 w 637103"/>
                  <a:gd name="connsiteY21" fmla="*/ 927 h 876728"/>
                  <a:gd name="connsiteX22" fmla="*/ 313658 w 637103"/>
                  <a:gd name="connsiteY22" fmla="*/ 59506 h 876728"/>
                  <a:gd name="connsiteX23" fmla="*/ 207169 w 637103"/>
                  <a:gd name="connsiteY23" fmla="*/ 392881 h 876728"/>
                  <a:gd name="connsiteX24" fmla="*/ 3143 w 637103"/>
                  <a:gd name="connsiteY24" fmla="*/ 860177 h 876728"/>
                  <a:gd name="connsiteX25" fmla="*/ 0 w 637103"/>
                  <a:gd name="connsiteY25" fmla="*/ 867226 h 87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7103" h="876728">
                    <a:moveTo>
                      <a:pt x="0" y="867226"/>
                    </a:moveTo>
                    <a:cubicBezTo>
                      <a:pt x="0" y="869607"/>
                      <a:pt x="857" y="871988"/>
                      <a:pt x="2667" y="873798"/>
                    </a:cubicBezTo>
                    <a:cubicBezTo>
                      <a:pt x="6286" y="877608"/>
                      <a:pt x="12382" y="877703"/>
                      <a:pt x="16192" y="874084"/>
                    </a:cubicBezTo>
                    <a:cubicBezTo>
                      <a:pt x="18383" y="871988"/>
                      <a:pt x="236029" y="661009"/>
                      <a:pt x="226124" y="392309"/>
                    </a:cubicBezTo>
                    <a:cubicBezTo>
                      <a:pt x="221075" y="252387"/>
                      <a:pt x="256794" y="139135"/>
                      <a:pt x="326612" y="73507"/>
                    </a:cubicBezTo>
                    <a:cubicBezTo>
                      <a:pt x="368808" y="33883"/>
                      <a:pt x="421005" y="14833"/>
                      <a:pt x="473583" y="19977"/>
                    </a:cubicBezTo>
                    <a:cubicBezTo>
                      <a:pt x="539687" y="26454"/>
                      <a:pt x="598837" y="77794"/>
                      <a:pt x="614267" y="142087"/>
                    </a:cubicBezTo>
                    <a:cubicBezTo>
                      <a:pt x="627221" y="196094"/>
                      <a:pt x="604552" y="246196"/>
                      <a:pt x="552260" y="279533"/>
                    </a:cubicBezTo>
                    <a:cubicBezTo>
                      <a:pt x="484918" y="322396"/>
                      <a:pt x="446341" y="286677"/>
                      <a:pt x="432911" y="269341"/>
                    </a:cubicBezTo>
                    <a:cubicBezTo>
                      <a:pt x="406051" y="234861"/>
                      <a:pt x="403289" y="183045"/>
                      <a:pt x="427006" y="160756"/>
                    </a:cubicBezTo>
                    <a:cubicBezTo>
                      <a:pt x="449770" y="139325"/>
                      <a:pt x="468916" y="141040"/>
                      <a:pt x="478250" y="143992"/>
                    </a:cubicBezTo>
                    <a:cubicBezTo>
                      <a:pt x="488442" y="147136"/>
                      <a:pt x="496348" y="154660"/>
                      <a:pt x="498062" y="162661"/>
                    </a:cubicBezTo>
                    <a:cubicBezTo>
                      <a:pt x="499110" y="167519"/>
                      <a:pt x="497586" y="171805"/>
                      <a:pt x="493681" y="175330"/>
                    </a:cubicBezTo>
                    <a:cubicBezTo>
                      <a:pt x="489680" y="178854"/>
                      <a:pt x="489395" y="184950"/>
                      <a:pt x="492919" y="188855"/>
                    </a:cubicBezTo>
                    <a:cubicBezTo>
                      <a:pt x="496443" y="192760"/>
                      <a:pt x="502444" y="193141"/>
                      <a:pt x="506444" y="189617"/>
                    </a:cubicBezTo>
                    <a:cubicBezTo>
                      <a:pt x="515493" y="181521"/>
                      <a:pt x="519303" y="170186"/>
                      <a:pt x="516826" y="158661"/>
                    </a:cubicBezTo>
                    <a:cubicBezTo>
                      <a:pt x="513588" y="143897"/>
                      <a:pt x="500729" y="130943"/>
                      <a:pt x="483965" y="125704"/>
                    </a:cubicBezTo>
                    <a:cubicBezTo>
                      <a:pt x="461201" y="118656"/>
                      <a:pt x="435674" y="126371"/>
                      <a:pt x="413956" y="146850"/>
                    </a:cubicBezTo>
                    <a:cubicBezTo>
                      <a:pt x="383000" y="175901"/>
                      <a:pt x="384905" y="238671"/>
                      <a:pt x="417862" y="281057"/>
                    </a:cubicBezTo>
                    <a:cubicBezTo>
                      <a:pt x="452628" y="325729"/>
                      <a:pt x="506730" y="331159"/>
                      <a:pt x="562547" y="295630"/>
                    </a:cubicBezTo>
                    <a:cubicBezTo>
                      <a:pt x="622173" y="257626"/>
                      <a:pt x="647891" y="200095"/>
                      <a:pt x="632936" y="137611"/>
                    </a:cubicBezTo>
                    <a:cubicBezTo>
                      <a:pt x="615696" y="65697"/>
                      <a:pt x="549593" y="8166"/>
                      <a:pt x="475583" y="927"/>
                    </a:cubicBezTo>
                    <a:cubicBezTo>
                      <a:pt x="417385" y="-4788"/>
                      <a:pt x="359950" y="16072"/>
                      <a:pt x="313658" y="59506"/>
                    </a:cubicBezTo>
                    <a:cubicBezTo>
                      <a:pt x="239744" y="128943"/>
                      <a:pt x="201930" y="247339"/>
                      <a:pt x="207169" y="392881"/>
                    </a:cubicBezTo>
                    <a:cubicBezTo>
                      <a:pt x="216218" y="652913"/>
                      <a:pt x="5239" y="858177"/>
                      <a:pt x="3143" y="860177"/>
                    </a:cubicBezTo>
                    <a:cubicBezTo>
                      <a:pt x="1048" y="862177"/>
                      <a:pt x="0" y="864654"/>
                      <a:pt x="0" y="86722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1C111DF-4F68-8CFB-E55A-D15E3DDAF8ED}"/>
                  </a:ext>
                </a:extLst>
              </p:cNvPr>
              <p:cNvSpPr/>
              <p:nvPr/>
            </p:nvSpPr>
            <p:spPr>
              <a:xfrm>
                <a:off x="5927080" y="2648956"/>
                <a:ext cx="76283" cy="347227"/>
              </a:xfrm>
              <a:custGeom>
                <a:avLst/>
                <a:gdLst>
                  <a:gd name="connsiteX0" fmla="*/ 34522 w 76283"/>
                  <a:gd name="connsiteY0" fmla="*/ 347228 h 347227"/>
                  <a:gd name="connsiteX1" fmla="*/ 15376 w 76283"/>
                  <a:gd name="connsiteY1" fmla="*/ 115580 h 347227"/>
                  <a:gd name="connsiteX2" fmla="*/ 32140 w 76283"/>
                  <a:gd name="connsiteY2" fmla="*/ 899 h 347227"/>
                  <a:gd name="connsiteX3" fmla="*/ 34522 w 76283"/>
                  <a:gd name="connsiteY3" fmla="*/ 347228 h 34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83" h="347227">
                    <a:moveTo>
                      <a:pt x="34522" y="347228"/>
                    </a:moveTo>
                    <a:cubicBezTo>
                      <a:pt x="34522" y="347228"/>
                      <a:pt x="46428" y="256454"/>
                      <a:pt x="15376" y="115580"/>
                    </a:cubicBezTo>
                    <a:cubicBezTo>
                      <a:pt x="-3007" y="32141"/>
                      <a:pt x="-12627" y="-6531"/>
                      <a:pt x="32140" y="899"/>
                    </a:cubicBezTo>
                    <a:cubicBezTo>
                      <a:pt x="89386" y="10519"/>
                      <a:pt x="91767" y="198257"/>
                      <a:pt x="34522" y="347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457267B-D9E1-B3A5-FA3E-4AB2BE22C8C1}"/>
                  </a:ext>
                </a:extLst>
              </p:cNvPr>
              <p:cNvSpPr/>
              <p:nvPr/>
            </p:nvSpPr>
            <p:spPr>
              <a:xfrm>
                <a:off x="6052249" y="2693848"/>
                <a:ext cx="303998" cy="131670"/>
              </a:xfrm>
              <a:custGeom>
                <a:avLst/>
                <a:gdLst>
                  <a:gd name="connsiteX0" fmla="*/ 126 w 303998"/>
                  <a:gd name="connsiteY0" fmla="*/ 131553 h 131670"/>
                  <a:gd name="connsiteX1" fmla="*/ 102805 w 303998"/>
                  <a:gd name="connsiteY1" fmla="*/ 19253 h 131670"/>
                  <a:gd name="connsiteX2" fmla="*/ 303497 w 303998"/>
                  <a:gd name="connsiteY2" fmla="*/ 26397 h 131670"/>
                  <a:gd name="connsiteX3" fmla="*/ 176910 w 303998"/>
                  <a:gd name="connsiteY3" fmla="*/ 56210 h 131670"/>
                  <a:gd name="connsiteX4" fmla="*/ 126 w 303998"/>
                  <a:gd name="connsiteY4" fmla="*/ 131553 h 13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98" h="131670">
                    <a:moveTo>
                      <a:pt x="126" y="131553"/>
                    </a:moveTo>
                    <a:cubicBezTo>
                      <a:pt x="-2065" y="135267"/>
                      <a:pt x="24034" y="50304"/>
                      <a:pt x="102805" y="19253"/>
                    </a:cubicBezTo>
                    <a:cubicBezTo>
                      <a:pt x="181672" y="-11799"/>
                      <a:pt x="296258" y="-2274"/>
                      <a:pt x="303497" y="26397"/>
                    </a:cubicBezTo>
                    <a:cubicBezTo>
                      <a:pt x="310641" y="55067"/>
                      <a:pt x="240156" y="57448"/>
                      <a:pt x="176910" y="56210"/>
                    </a:cubicBezTo>
                    <a:cubicBezTo>
                      <a:pt x="128809" y="55448"/>
                      <a:pt x="28701" y="82594"/>
                      <a:pt x="126" y="13155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275BC25-F8D6-3EE9-58B8-889C92996431}"/>
                  </a:ext>
                </a:extLst>
              </p:cNvPr>
              <p:cNvSpPr/>
              <p:nvPr/>
            </p:nvSpPr>
            <p:spPr>
              <a:xfrm>
                <a:off x="5946491" y="3017861"/>
                <a:ext cx="128291" cy="252261"/>
              </a:xfrm>
              <a:custGeom>
                <a:avLst/>
                <a:gdLst>
                  <a:gd name="connsiteX0" fmla="*/ 1585 w 128291"/>
                  <a:gd name="connsiteY0" fmla="*/ 252261 h 252261"/>
                  <a:gd name="connsiteX1" fmla="*/ 82833 w 128291"/>
                  <a:gd name="connsiteY1" fmla="*/ 96242 h 252261"/>
                  <a:gd name="connsiteX2" fmla="*/ 121029 w 128291"/>
                  <a:gd name="connsiteY2" fmla="*/ 3849 h 252261"/>
                  <a:gd name="connsiteX3" fmla="*/ 1585 w 128291"/>
                  <a:gd name="connsiteY3" fmla="*/ 252261 h 25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291" h="252261">
                    <a:moveTo>
                      <a:pt x="1585" y="252261"/>
                    </a:moveTo>
                    <a:cubicBezTo>
                      <a:pt x="1585" y="252261"/>
                      <a:pt x="31494" y="145295"/>
                      <a:pt x="82833" y="96242"/>
                    </a:cubicBezTo>
                    <a:cubicBezTo>
                      <a:pt x="119409" y="61190"/>
                      <a:pt x="140174" y="22994"/>
                      <a:pt x="121029" y="3849"/>
                    </a:cubicBezTo>
                    <a:cubicBezTo>
                      <a:pt x="95406" y="-21678"/>
                      <a:pt x="-14417" y="81859"/>
                      <a:pt x="1585" y="25226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91F8D17-9588-3B58-23C6-FFAA94739C42}"/>
                  </a:ext>
                </a:extLst>
              </p:cNvPr>
              <p:cNvSpPr/>
              <p:nvPr/>
            </p:nvSpPr>
            <p:spPr>
              <a:xfrm>
                <a:off x="5960745" y="2877934"/>
                <a:ext cx="159524" cy="135775"/>
              </a:xfrm>
              <a:custGeom>
                <a:avLst/>
                <a:gdLst>
                  <a:gd name="connsiteX0" fmla="*/ 0 w 159524"/>
                  <a:gd name="connsiteY0" fmla="*/ 135775 h 135775"/>
                  <a:gd name="connsiteX1" fmla="*/ 119443 w 159524"/>
                  <a:gd name="connsiteY1" fmla="*/ 2044 h 135775"/>
                  <a:gd name="connsiteX2" fmla="*/ 133731 w 159524"/>
                  <a:gd name="connsiteY2" fmla="*/ 45002 h 135775"/>
                  <a:gd name="connsiteX3" fmla="*/ 0 w 159524"/>
                  <a:gd name="connsiteY3" fmla="*/ 135775 h 13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524" h="135775">
                    <a:moveTo>
                      <a:pt x="0" y="135775"/>
                    </a:moveTo>
                    <a:cubicBezTo>
                      <a:pt x="0" y="135775"/>
                      <a:pt x="20669" y="25857"/>
                      <a:pt x="119443" y="2044"/>
                    </a:cubicBezTo>
                    <a:cubicBezTo>
                      <a:pt x="168021" y="-9672"/>
                      <a:pt x="172021" y="32238"/>
                      <a:pt x="133731" y="45002"/>
                    </a:cubicBezTo>
                    <a:cubicBezTo>
                      <a:pt x="108013" y="53670"/>
                      <a:pt x="35052" y="62528"/>
                      <a:pt x="0" y="135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E7D6867-C4DC-8E4E-9561-6E60B13E56C8}"/>
                  </a:ext>
                </a:extLst>
              </p:cNvPr>
              <p:cNvSpPr/>
              <p:nvPr/>
            </p:nvSpPr>
            <p:spPr>
              <a:xfrm>
                <a:off x="6731412" y="3840194"/>
                <a:ext cx="70104" cy="70104"/>
              </a:xfrm>
              <a:custGeom>
                <a:avLst/>
                <a:gdLst>
                  <a:gd name="connsiteX0" fmla="*/ 35052 w 70104"/>
                  <a:gd name="connsiteY0" fmla="*/ 0 h 70104"/>
                  <a:gd name="connsiteX1" fmla="*/ 0 w 70104"/>
                  <a:gd name="connsiteY1" fmla="*/ 35052 h 70104"/>
                  <a:gd name="connsiteX2" fmla="*/ 35052 w 70104"/>
                  <a:gd name="connsiteY2" fmla="*/ 70104 h 70104"/>
                  <a:gd name="connsiteX3" fmla="*/ 70104 w 70104"/>
                  <a:gd name="connsiteY3" fmla="*/ 35052 h 70104"/>
                  <a:gd name="connsiteX4" fmla="*/ 35052 w 70104"/>
                  <a:gd name="connsiteY4" fmla="*/ 0 h 7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04" h="70104">
                    <a:moveTo>
                      <a:pt x="35052" y="0"/>
                    </a:moveTo>
                    <a:cubicBezTo>
                      <a:pt x="15716" y="0"/>
                      <a:pt x="0" y="15716"/>
                      <a:pt x="0" y="35052"/>
                    </a:cubicBezTo>
                    <a:cubicBezTo>
                      <a:pt x="0" y="54388"/>
                      <a:pt x="15716" y="70104"/>
                      <a:pt x="35052" y="70104"/>
                    </a:cubicBezTo>
                    <a:cubicBezTo>
                      <a:pt x="54388" y="70104"/>
                      <a:pt x="70104" y="54388"/>
                      <a:pt x="70104" y="35052"/>
                    </a:cubicBezTo>
                    <a:cubicBezTo>
                      <a:pt x="70104" y="15621"/>
                      <a:pt x="54483" y="0"/>
                      <a:pt x="35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9598232-C42B-7C8A-0329-271C17882EE9}"/>
                  </a:ext>
                </a:extLst>
              </p:cNvPr>
              <p:cNvSpPr/>
              <p:nvPr/>
            </p:nvSpPr>
            <p:spPr>
              <a:xfrm>
                <a:off x="6670929" y="3741420"/>
                <a:ext cx="63722" cy="63627"/>
              </a:xfrm>
              <a:custGeom>
                <a:avLst/>
                <a:gdLst>
                  <a:gd name="connsiteX0" fmla="*/ 31909 w 63722"/>
                  <a:gd name="connsiteY0" fmla="*/ 0 h 63627"/>
                  <a:gd name="connsiteX1" fmla="*/ 0 w 63722"/>
                  <a:gd name="connsiteY1" fmla="*/ 31813 h 63627"/>
                  <a:gd name="connsiteX2" fmla="*/ 31909 w 63722"/>
                  <a:gd name="connsiteY2" fmla="*/ 63627 h 63627"/>
                  <a:gd name="connsiteX3" fmla="*/ 63722 w 63722"/>
                  <a:gd name="connsiteY3" fmla="*/ 31813 h 63627"/>
                  <a:gd name="connsiteX4" fmla="*/ 31909 w 63722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2" h="63627">
                    <a:moveTo>
                      <a:pt x="31909" y="0"/>
                    </a:moveTo>
                    <a:cubicBezTo>
                      <a:pt x="14288" y="0"/>
                      <a:pt x="0" y="14288"/>
                      <a:pt x="0" y="31813"/>
                    </a:cubicBezTo>
                    <a:cubicBezTo>
                      <a:pt x="0" y="49435"/>
                      <a:pt x="14288" y="63627"/>
                      <a:pt x="31909" y="63627"/>
                    </a:cubicBezTo>
                    <a:cubicBezTo>
                      <a:pt x="49530" y="63627"/>
                      <a:pt x="63722" y="49340"/>
                      <a:pt x="63722" y="31813"/>
                    </a:cubicBezTo>
                    <a:cubicBezTo>
                      <a:pt x="63722" y="14288"/>
                      <a:pt x="49530" y="0"/>
                      <a:pt x="31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F91949E-3FCF-20E7-F109-142C8868555B}"/>
                  </a:ext>
                </a:extLst>
              </p:cNvPr>
              <p:cNvSpPr/>
              <p:nvPr/>
            </p:nvSpPr>
            <p:spPr>
              <a:xfrm>
                <a:off x="6685311" y="3956399"/>
                <a:ext cx="63627" cy="63627"/>
              </a:xfrm>
              <a:custGeom>
                <a:avLst/>
                <a:gdLst>
                  <a:gd name="connsiteX0" fmla="*/ 31814 w 63627"/>
                  <a:gd name="connsiteY0" fmla="*/ 0 h 63627"/>
                  <a:gd name="connsiteX1" fmla="*/ 0 w 63627"/>
                  <a:gd name="connsiteY1" fmla="*/ 31814 h 63627"/>
                  <a:gd name="connsiteX2" fmla="*/ 31814 w 63627"/>
                  <a:gd name="connsiteY2" fmla="*/ 63627 h 63627"/>
                  <a:gd name="connsiteX3" fmla="*/ 63627 w 63627"/>
                  <a:gd name="connsiteY3" fmla="*/ 31814 h 63627"/>
                  <a:gd name="connsiteX4" fmla="*/ 31814 w 63627"/>
                  <a:gd name="connsiteY4" fmla="*/ 0 h 6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27" h="63627">
                    <a:moveTo>
                      <a:pt x="31814" y="0"/>
                    </a:moveTo>
                    <a:cubicBezTo>
                      <a:pt x="14192" y="0"/>
                      <a:pt x="0" y="14288"/>
                      <a:pt x="0" y="31814"/>
                    </a:cubicBezTo>
                    <a:cubicBezTo>
                      <a:pt x="0" y="49435"/>
                      <a:pt x="14288" y="63627"/>
                      <a:pt x="31814" y="63627"/>
                    </a:cubicBezTo>
                    <a:cubicBezTo>
                      <a:pt x="49435" y="63627"/>
                      <a:pt x="63627" y="49340"/>
                      <a:pt x="63627" y="31814"/>
                    </a:cubicBezTo>
                    <a:cubicBezTo>
                      <a:pt x="63722" y="14288"/>
                      <a:pt x="49435" y="0"/>
                      <a:pt x="318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C347678-8B80-5AB2-7B98-415A06C4A5FD}"/>
                  </a:ext>
                </a:extLst>
              </p:cNvPr>
              <p:cNvSpPr/>
              <p:nvPr/>
            </p:nvSpPr>
            <p:spPr>
              <a:xfrm>
                <a:off x="6562725" y="3665029"/>
                <a:ext cx="60483" cy="60579"/>
              </a:xfrm>
              <a:custGeom>
                <a:avLst/>
                <a:gdLst>
                  <a:gd name="connsiteX0" fmla="*/ 30194 w 60483"/>
                  <a:gd name="connsiteY0" fmla="*/ 0 h 60579"/>
                  <a:gd name="connsiteX1" fmla="*/ 0 w 60483"/>
                  <a:gd name="connsiteY1" fmla="*/ 30290 h 60579"/>
                  <a:gd name="connsiteX2" fmla="*/ 30194 w 60483"/>
                  <a:gd name="connsiteY2" fmla="*/ 60579 h 60579"/>
                  <a:gd name="connsiteX3" fmla="*/ 60484 w 60483"/>
                  <a:gd name="connsiteY3" fmla="*/ 30290 h 60579"/>
                  <a:gd name="connsiteX4" fmla="*/ 30194 w 60483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3" h="60579">
                    <a:moveTo>
                      <a:pt x="30194" y="0"/>
                    </a:moveTo>
                    <a:cubicBezTo>
                      <a:pt x="13525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194" y="60579"/>
                    </a:cubicBezTo>
                    <a:cubicBezTo>
                      <a:pt x="46958" y="60579"/>
                      <a:pt x="60484" y="47054"/>
                      <a:pt x="60484" y="30290"/>
                    </a:cubicBezTo>
                    <a:cubicBezTo>
                      <a:pt x="60484" y="13525"/>
                      <a:pt x="46958" y="0"/>
                      <a:pt x="30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96013BE-5C42-B111-2D32-E83A8909870D}"/>
                  </a:ext>
                </a:extLst>
              </p:cNvPr>
              <p:cNvSpPr/>
              <p:nvPr/>
            </p:nvSpPr>
            <p:spPr>
              <a:xfrm>
                <a:off x="6556248" y="4021740"/>
                <a:ext cx="60578" cy="60579"/>
              </a:xfrm>
              <a:custGeom>
                <a:avLst/>
                <a:gdLst>
                  <a:gd name="connsiteX0" fmla="*/ 30289 w 60578"/>
                  <a:gd name="connsiteY0" fmla="*/ 0 h 60579"/>
                  <a:gd name="connsiteX1" fmla="*/ 0 w 60578"/>
                  <a:gd name="connsiteY1" fmla="*/ 30290 h 60579"/>
                  <a:gd name="connsiteX2" fmla="*/ 30289 w 60578"/>
                  <a:gd name="connsiteY2" fmla="*/ 60579 h 60579"/>
                  <a:gd name="connsiteX3" fmla="*/ 60579 w 60578"/>
                  <a:gd name="connsiteY3" fmla="*/ 30290 h 60579"/>
                  <a:gd name="connsiteX4" fmla="*/ 30289 w 60578"/>
                  <a:gd name="connsiteY4" fmla="*/ 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8" h="60579">
                    <a:moveTo>
                      <a:pt x="30289" y="0"/>
                    </a:moveTo>
                    <a:cubicBezTo>
                      <a:pt x="13621" y="0"/>
                      <a:pt x="0" y="13525"/>
                      <a:pt x="0" y="30290"/>
                    </a:cubicBezTo>
                    <a:cubicBezTo>
                      <a:pt x="0" y="46958"/>
                      <a:pt x="13525" y="60579"/>
                      <a:pt x="30289" y="60579"/>
                    </a:cubicBezTo>
                    <a:cubicBezTo>
                      <a:pt x="46958" y="60579"/>
                      <a:pt x="60579" y="47054"/>
                      <a:pt x="60579" y="30290"/>
                    </a:cubicBezTo>
                    <a:cubicBezTo>
                      <a:pt x="60579" y="13525"/>
                      <a:pt x="47053" y="0"/>
                      <a:pt x="30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DE24566-D7BE-8EBB-6E85-A07F27FE45F2}"/>
                  </a:ext>
                </a:extLst>
              </p:cNvPr>
              <p:cNvSpPr/>
              <p:nvPr/>
            </p:nvSpPr>
            <p:spPr>
              <a:xfrm>
                <a:off x="6457569" y="3633216"/>
                <a:ext cx="38290" cy="38290"/>
              </a:xfrm>
              <a:custGeom>
                <a:avLst/>
                <a:gdLst>
                  <a:gd name="connsiteX0" fmla="*/ 19145 w 38290"/>
                  <a:gd name="connsiteY0" fmla="*/ 0 h 38290"/>
                  <a:gd name="connsiteX1" fmla="*/ 0 w 38290"/>
                  <a:gd name="connsiteY1" fmla="*/ 19145 h 38290"/>
                  <a:gd name="connsiteX2" fmla="*/ 19145 w 38290"/>
                  <a:gd name="connsiteY2" fmla="*/ 38290 h 38290"/>
                  <a:gd name="connsiteX3" fmla="*/ 38290 w 38290"/>
                  <a:gd name="connsiteY3" fmla="*/ 19145 h 38290"/>
                  <a:gd name="connsiteX4" fmla="*/ 19145 w 38290"/>
                  <a:gd name="connsiteY4" fmla="*/ 0 h 3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290">
                    <a:moveTo>
                      <a:pt x="19145" y="0"/>
                    </a:moveTo>
                    <a:cubicBezTo>
                      <a:pt x="8572" y="0"/>
                      <a:pt x="0" y="8572"/>
                      <a:pt x="0" y="19145"/>
                    </a:cubicBezTo>
                    <a:cubicBezTo>
                      <a:pt x="0" y="29718"/>
                      <a:pt x="8572" y="38290"/>
                      <a:pt x="19145" y="38290"/>
                    </a:cubicBezTo>
                    <a:cubicBezTo>
                      <a:pt x="29718" y="38290"/>
                      <a:pt x="38290" y="29718"/>
                      <a:pt x="38290" y="19145"/>
                    </a:cubicBezTo>
                    <a:cubicBezTo>
                      <a:pt x="38290" y="8477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87CC354-AEAA-97C2-2CA8-EA53E0D87485}"/>
                  </a:ext>
                </a:extLst>
              </p:cNvPr>
              <p:cNvSpPr/>
              <p:nvPr/>
            </p:nvSpPr>
            <p:spPr>
              <a:xfrm>
                <a:off x="6428898" y="4047172"/>
                <a:ext cx="38290" cy="38195"/>
              </a:xfrm>
              <a:custGeom>
                <a:avLst/>
                <a:gdLst>
                  <a:gd name="connsiteX0" fmla="*/ 19145 w 38290"/>
                  <a:gd name="connsiteY0" fmla="*/ 0 h 38195"/>
                  <a:gd name="connsiteX1" fmla="*/ 0 w 38290"/>
                  <a:gd name="connsiteY1" fmla="*/ 19145 h 38195"/>
                  <a:gd name="connsiteX2" fmla="*/ 19145 w 38290"/>
                  <a:gd name="connsiteY2" fmla="*/ 38195 h 38195"/>
                  <a:gd name="connsiteX3" fmla="*/ 38291 w 38290"/>
                  <a:gd name="connsiteY3" fmla="*/ 19145 h 38195"/>
                  <a:gd name="connsiteX4" fmla="*/ 19145 w 38290"/>
                  <a:gd name="connsiteY4" fmla="*/ 0 h 3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90" h="38195">
                    <a:moveTo>
                      <a:pt x="19145" y="0"/>
                    </a:moveTo>
                    <a:cubicBezTo>
                      <a:pt x="8573" y="0"/>
                      <a:pt x="0" y="8573"/>
                      <a:pt x="0" y="19145"/>
                    </a:cubicBezTo>
                    <a:cubicBezTo>
                      <a:pt x="0" y="29718"/>
                      <a:pt x="8573" y="38195"/>
                      <a:pt x="19145" y="38195"/>
                    </a:cubicBezTo>
                    <a:cubicBezTo>
                      <a:pt x="29718" y="38195"/>
                      <a:pt x="38291" y="29623"/>
                      <a:pt x="38291" y="19145"/>
                    </a:cubicBezTo>
                    <a:cubicBezTo>
                      <a:pt x="38291" y="8573"/>
                      <a:pt x="29718" y="0"/>
                      <a:pt x="191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6649FE0-A3BC-88BC-0AA9-B20828B7E0D2}"/>
                  </a:ext>
                </a:extLst>
              </p:cNvPr>
              <p:cNvSpPr/>
              <p:nvPr/>
            </p:nvSpPr>
            <p:spPr>
              <a:xfrm>
                <a:off x="5397571" y="2726151"/>
                <a:ext cx="63777" cy="63720"/>
              </a:xfrm>
              <a:custGeom>
                <a:avLst/>
                <a:gdLst>
                  <a:gd name="connsiteX0" fmla="*/ 3389 w 63777"/>
                  <a:gd name="connsiteY0" fmla="*/ 46100 h 63720"/>
                  <a:gd name="connsiteX1" fmla="*/ 46157 w 63777"/>
                  <a:gd name="connsiteY1" fmla="*/ 60388 h 63720"/>
                  <a:gd name="connsiteX2" fmla="*/ 60444 w 63777"/>
                  <a:gd name="connsiteY2" fmla="*/ 17620 h 63720"/>
                  <a:gd name="connsiteX3" fmla="*/ 17772 w 63777"/>
                  <a:gd name="connsiteY3" fmla="*/ 3333 h 63720"/>
                  <a:gd name="connsiteX4" fmla="*/ 3389 w 63777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77" h="63720">
                    <a:moveTo>
                      <a:pt x="3389" y="46100"/>
                    </a:moveTo>
                    <a:cubicBezTo>
                      <a:pt x="11295" y="61816"/>
                      <a:pt x="30345" y="68198"/>
                      <a:pt x="46157" y="60388"/>
                    </a:cubicBezTo>
                    <a:cubicBezTo>
                      <a:pt x="61873" y="52577"/>
                      <a:pt x="68255" y="33432"/>
                      <a:pt x="60444" y="17620"/>
                    </a:cubicBezTo>
                    <a:cubicBezTo>
                      <a:pt x="52634" y="1904"/>
                      <a:pt x="33488" y="-4478"/>
                      <a:pt x="17772" y="3333"/>
                    </a:cubicBezTo>
                    <a:cubicBezTo>
                      <a:pt x="1865" y="11239"/>
                      <a:pt x="-4516" y="30384"/>
                      <a:pt x="3389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2F695D9-FE6F-3F4D-908A-9617BFD1F34F}"/>
                  </a:ext>
                </a:extLst>
              </p:cNvPr>
              <p:cNvSpPr/>
              <p:nvPr/>
            </p:nvSpPr>
            <p:spPr>
              <a:xfrm>
                <a:off x="5690575" y="2694337"/>
                <a:ext cx="63728" cy="63720"/>
              </a:xfrm>
              <a:custGeom>
                <a:avLst/>
                <a:gdLst>
                  <a:gd name="connsiteX0" fmla="*/ 3375 w 63728"/>
                  <a:gd name="connsiteY0" fmla="*/ 46100 h 63720"/>
                  <a:gd name="connsiteX1" fmla="*/ 46142 w 63728"/>
                  <a:gd name="connsiteY1" fmla="*/ 60388 h 63720"/>
                  <a:gd name="connsiteX2" fmla="*/ 60334 w 63728"/>
                  <a:gd name="connsiteY2" fmla="*/ 17620 h 63720"/>
                  <a:gd name="connsiteX3" fmla="*/ 17662 w 63728"/>
                  <a:gd name="connsiteY3" fmla="*/ 3333 h 63720"/>
                  <a:gd name="connsiteX4" fmla="*/ 3375 w 63728"/>
                  <a:gd name="connsiteY4" fmla="*/ 46100 h 6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28" h="63720">
                    <a:moveTo>
                      <a:pt x="3375" y="46100"/>
                    </a:moveTo>
                    <a:cubicBezTo>
                      <a:pt x="11185" y="61816"/>
                      <a:pt x="30330" y="68198"/>
                      <a:pt x="46142" y="60388"/>
                    </a:cubicBezTo>
                    <a:cubicBezTo>
                      <a:pt x="61858" y="52577"/>
                      <a:pt x="68240" y="33432"/>
                      <a:pt x="60334" y="17620"/>
                    </a:cubicBezTo>
                    <a:cubicBezTo>
                      <a:pt x="52524" y="1904"/>
                      <a:pt x="33378" y="-4478"/>
                      <a:pt x="17662" y="3333"/>
                    </a:cubicBezTo>
                    <a:cubicBezTo>
                      <a:pt x="1946" y="11143"/>
                      <a:pt x="-4531" y="30289"/>
                      <a:pt x="3375" y="461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C16C117-6E05-2C89-0056-3802CAFB5537}"/>
                  </a:ext>
                </a:extLst>
              </p:cNvPr>
              <p:cNvSpPr/>
              <p:nvPr/>
            </p:nvSpPr>
            <p:spPr>
              <a:xfrm>
                <a:off x="5378494" y="2860941"/>
                <a:ext cx="60554" cy="60554"/>
              </a:xfrm>
              <a:custGeom>
                <a:avLst/>
                <a:gdLst>
                  <a:gd name="connsiteX0" fmla="*/ 3226 w 60554"/>
                  <a:gd name="connsiteY0" fmla="*/ 43803 h 60554"/>
                  <a:gd name="connsiteX1" fmla="*/ 43803 w 60554"/>
                  <a:gd name="connsiteY1" fmla="*/ 57328 h 60554"/>
                  <a:gd name="connsiteX2" fmla="*/ 57328 w 60554"/>
                  <a:gd name="connsiteY2" fmla="*/ 16752 h 60554"/>
                  <a:gd name="connsiteX3" fmla="*/ 16752 w 60554"/>
                  <a:gd name="connsiteY3" fmla="*/ 3226 h 60554"/>
                  <a:gd name="connsiteX4" fmla="*/ 3226 w 60554"/>
                  <a:gd name="connsiteY4" fmla="*/ 43803 h 6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4" h="60554">
                    <a:moveTo>
                      <a:pt x="3226" y="43803"/>
                    </a:moveTo>
                    <a:cubicBezTo>
                      <a:pt x="10656" y="58757"/>
                      <a:pt x="28848" y="64853"/>
                      <a:pt x="43803" y="57328"/>
                    </a:cubicBezTo>
                    <a:cubicBezTo>
                      <a:pt x="58757" y="49899"/>
                      <a:pt x="64853" y="31706"/>
                      <a:pt x="57328" y="16752"/>
                    </a:cubicBezTo>
                    <a:cubicBezTo>
                      <a:pt x="49803" y="1797"/>
                      <a:pt x="31706" y="-4299"/>
                      <a:pt x="16752" y="3226"/>
                    </a:cubicBezTo>
                    <a:cubicBezTo>
                      <a:pt x="1797" y="10656"/>
                      <a:pt x="-4299" y="28848"/>
                      <a:pt x="3226" y="438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E12B979-864A-ADD5-41B3-D0341D054A26}"/>
                  </a:ext>
                </a:extLst>
              </p:cNvPr>
              <p:cNvSpPr/>
              <p:nvPr/>
            </p:nvSpPr>
            <p:spPr>
              <a:xfrm>
                <a:off x="5403160" y="2995335"/>
                <a:ext cx="38177" cy="38177"/>
              </a:xfrm>
              <a:custGeom>
                <a:avLst/>
                <a:gdLst>
                  <a:gd name="connsiteX0" fmla="*/ 1991 w 38177"/>
                  <a:gd name="connsiteY0" fmla="*/ 27614 h 38177"/>
                  <a:gd name="connsiteX1" fmla="*/ 27614 w 38177"/>
                  <a:gd name="connsiteY1" fmla="*/ 36186 h 38177"/>
                  <a:gd name="connsiteX2" fmla="*/ 36186 w 38177"/>
                  <a:gd name="connsiteY2" fmla="*/ 10564 h 38177"/>
                  <a:gd name="connsiteX3" fmla="*/ 10564 w 38177"/>
                  <a:gd name="connsiteY3" fmla="*/ 1991 h 38177"/>
                  <a:gd name="connsiteX4" fmla="*/ 1991 w 38177"/>
                  <a:gd name="connsiteY4" fmla="*/ 27614 h 3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7" h="38177">
                    <a:moveTo>
                      <a:pt x="1991" y="27614"/>
                    </a:moveTo>
                    <a:cubicBezTo>
                      <a:pt x="6659" y="37043"/>
                      <a:pt x="18184" y="40853"/>
                      <a:pt x="27614" y="36186"/>
                    </a:cubicBezTo>
                    <a:cubicBezTo>
                      <a:pt x="37043" y="31519"/>
                      <a:pt x="40853" y="19994"/>
                      <a:pt x="36186" y="10564"/>
                    </a:cubicBezTo>
                    <a:cubicBezTo>
                      <a:pt x="31424" y="1134"/>
                      <a:pt x="19994" y="-2676"/>
                      <a:pt x="10564" y="1991"/>
                    </a:cubicBezTo>
                    <a:cubicBezTo>
                      <a:pt x="1134" y="6659"/>
                      <a:pt x="-2676" y="18089"/>
                      <a:pt x="1991" y="2761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3" name="Graphic 470">
            <a:extLst>
              <a:ext uri="{FF2B5EF4-FFF2-40B4-BE49-F238E27FC236}">
                <a16:creationId xmlns:a16="http://schemas.microsoft.com/office/drawing/2014/main" id="{4AEC231D-3866-CDD5-F00B-6348F9ABF243}"/>
              </a:ext>
            </a:extLst>
          </p:cNvPr>
          <p:cNvGrpSpPr/>
          <p:nvPr/>
        </p:nvGrpSpPr>
        <p:grpSpPr>
          <a:xfrm>
            <a:off x="5682436" y="272450"/>
            <a:ext cx="968216" cy="543942"/>
            <a:chOff x="4200525" y="3161815"/>
            <a:chExt cx="968216" cy="543942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D019010-AE9B-3BEE-0694-BD70148E47D8}"/>
                </a:ext>
              </a:extLst>
            </p:cNvPr>
            <p:cNvSpPr/>
            <p:nvPr/>
          </p:nvSpPr>
          <p:spPr>
            <a:xfrm>
              <a:off x="4686204" y="3392709"/>
              <a:ext cx="189444" cy="164168"/>
            </a:xfrm>
            <a:custGeom>
              <a:avLst/>
              <a:gdLst>
                <a:gd name="connsiteX0" fmla="*/ 0 w 189444"/>
                <a:gd name="connsiteY0" fmla="*/ 0 h 164168"/>
                <a:gd name="connsiteX1" fmla="*/ 188309 w 189444"/>
                <a:gd name="connsiteY1" fmla="*/ 144875 h 164168"/>
                <a:gd name="connsiteX2" fmla="*/ 0 w 189444"/>
                <a:gd name="connsiteY2" fmla="*/ 0 h 16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444" h="164168">
                  <a:moveTo>
                    <a:pt x="0" y="0"/>
                  </a:moveTo>
                  <a:cubicBezTo>
                    <a:pt x="0" y="0"/>
                    <a:pt x="206502" y="74771"/>
                    <a:pt x="188309" y="144875"/>
                  </a:cubicBezTo>
                  <a:cubicBezTo>
                    <a:pt x="165926" y="2311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E077A40-A73C-91B3-EED4-720F3B70DB49}"/>
                </a:ext>
              </a:extLst>
            </p:cNvPr>
            <p:cNvSpPr/>
            <p:nvPr/>
          </p:nvSpPr>
          <p:spPr>
            <a:xfrm>
              <a:off x="4806600" y="3181073"/>
              <a:ext cx="192250" cy="180489"/>
            </a:xfrm>
            <a:custGeom>
              <a:avLst/>
              <a:gdLst>
                <a:gd name="connsiteX0" fmla="*/ 0 w 192250"/>
                <a:gd name="connsiteY0" fmla="*/ 180490 h 180489"/>
                <a:gd name="connsiteX1" fmla="*/ 187452 w 192250"/>
                <a:gd name="connsiteY1" fmla="*/ 10754 h 180489"/>
                <a:gd name="connsiteX2" fmla="*/ 0 w 192250"/>
                <a:gd name="connsiteY2" fmla="*/ 180490 h 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50" h="180489">
                  <a:moveTo>
                    <a:pt x="0" y="180490"/>
                  </a:moveTo>
                  <a:cubicBezTo>
                    <a:pt x="0" y="180490"/>
                    <a:pt x="227838" y="47616"/>
                    <a:pt x="187452" y="10754"/>
                  </a:cubicBezTo>
                  <a:cubicBezTo>
                    <a:pt x="118872" y="-52016"/>
                    <a:pt x="0" y="180490"/>
                    <a:pt x="0" y="18049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BB4D9B5-665B-6494-8012-A6AD77D82F16}"/>
                </a:ext>
              </a:extLst>
            </p:cNvPr>
            <p:cNvSpPr/>
            <p:nvPr/>
          </p:nvSpPr>
          <p:spPr>
            <a:xfrm>
              <a:off x="4416697" y="3198862"/>
              <a:ext cx="98338" cy="308433"/>
            </a:xfrm>
            <a:custGeom>
              <a:avLst/>
              <a:gdLst>
                <a:gd name="connsiteX0" fmla="*/ 3950 w 98338"/>
                <a:gd name="connsiteY0" fmla="*/ 308433 h 308433"/>
                <a:gd name="connsiteX1" fmla="*/ 76340 w 98338"/>
                <a:gd name="connsiteY1" fmla="*/ 299 h 308433"/>
                <a:gd name="connsiteX2" fmla="*/ 3950 w 98338"/>
                <a:gd name="connsiteY2" fmla="*/ 308433 h 30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38" h="308433">
                  <a:moveTo>
                    <a:pt x="3950" y="308433"/>
                  </a:moveTo>
                  <a:cubicBezTo>
                    <a:pt x="3950" y="308433"/>
                    <a:pt x="153206" y="8872"/>
                    <a:pt x="76340" y="299"/>
                  </a:cubicBezTo>
                  <a:cubicBezTo>
                    <a:pt x="-25482" y="-11131"/>
                    <a:pt x="3950" y="308433"/>
                    <a:pt x="3950" y="3084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15015002-F5CC-7E94-B478-E99E9BE87625}"/>
                </a:ext>
              </a:extLst>
            </p:cNvPr>
            <p:cNvSpPr/>
            <p:nvPr/>
          </p:nvSpPr>
          <p:spPr>
            <a:xfrm>
              <a:off x="4200525" y="3339465"/>
              <a:ext cx="800195" cy="352901"/>
            </a:xfrm>
            <a:custGeom>
              <a:avLst/>
              <a:gdLst>
                <a:gd name="connsiteX0" fmla="*/ 0 w 800195"/>
                <a:gd name="connsiteY0" fmla="*/ 352901 h 352901"/>
                <a:gd name="connsiteX1" fmla="*/ 800195 w 800195"/>
                <a:gd name="connsiteY1" fmla="*/ 0 h 3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0195" h="352901">
                  <a:moveTo>
                    <a:pt x="0" y="352901"/>
                  </a:moveTo>
                  <a:cubicBezTo>
                    <a:pt x="206502" y="97631"/>
                    <a:pt x="579120" y="2857"/>
                    <a:pt x="800195" y="0"/>
                  </a:cubicBezTo>
                </a:path>
              </a:pathLst>
            </a:custGeom>
            <a:noFill/>
            <a:ln w="19050" cap="rnd">
              <a:solidFill>
                <a:schemeClr val="accent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A0AF9440-F83A-68AE-1AE5-AD6F80BEB240}"/>
                </a:ext>
              </a:extLst>
            </p:cNvPr>
            <p:cNvSpPr/>
            <p:nvPr/>
          </p:nvSpPr>
          <p:spPr>
            <a:xfrm>
              <a:off x="4843557" y="3310279"/>
              <a:ext cx="325183" cy="69378"/>
            </a:xfrm>
            <a:custGeom>
              <a:avLst/>
              <a:gdLst>
                <a:gd name="connsiteX0" fmla="*/ 0 w 325183"/>
                <a:gd name="connsiteY0" fmla="*/ 43378 h 69378"/>
                <a:gd name="connsiteX1" fmla="*/ 325184 w 325183"/>
                <a:gd name="connsiteY1" fmla="*/ 40330 h 69378"/>
                <a:gd name="connsiteX2" fmla="*/ 0 w 325183"/>
                <a:gd name="connsiteY2" fmla="*/ 43378 h 6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183" h="69378">
                  <a:moveTo>
                    <a:pt x="0" y="43378"/>
                  </a:moveTo>
                  <a:cubicBezTo>
                    <a:pt x="0" y="43378"/>
                    <a:pt x="325565" y="-52158"/>
                    <a:pt x="325184" y="40330"/>
                  </a:cubicBezTo>
                  <a:cubicBezTo>
                    <a:pt x="324898" y="103862"/>
                    <a:pt x="0" y="43378"/>
                    <a:pt x="0" y="4337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BA2025E-6E6A-0B98-A42E-14694D4D4562}"/>
                </a:ext>
              </a:extLst>
            </p:cNvPr>
            <p:cNvSpPr/>
            <p:nvPr/>
          </p:nvSpPr>
          <p:spPr>
            <a:xfrm>
              <a:off x="4806600" y="3361563"/>
              <a:ext cx="212687" cy="150558"/>
            </a:xfrm>
            <a:custGeom>
              <a:avLst/>
              <a:gdLst>
                <a:gd name="connsiteX0" fmla="*/ 0 w 212687"/>
                <a:gd name="connsiteY0" fmla="*/ 0 h 150558"/>
                <a:gd name="connsiteX1" fmla="*/ 206216 w 212687"/>
                <a:gd name="connsiteY1" fmla="*/ 138303 h 150558"/>
                <a:gd name="connsiteX2" fmla="*/ 0 w 212687"/>
                <a:gd name="connsiteY2" fmla="*/ 0 h 15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87" h="150558">
                  <a:moveTo>
                    <a:pt x="0" y="0"/>
                  </a:moveTo>
                  <a:cubicBezTo>
                    <a:pt x="0" y="0"/>
                    <a:pt x="256223" y="75152"/>
                    <a:pt x="206216" y="138303"/>
                  </a:cubicBezTo>
                  <a:cubicBezTo>
                    <a:pt x="156210" y="20145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10C636F-600A-C100-BC06-79CE774D41E7}"/>
                </a:ext>
              </a:extLst>
            </p:cNvPr>
            <p:cNvSpPr/>
            <p:nvPr/>
          </p:nvSpPr>
          <p:spPr>
            <a:xfrm>
              <a:off x="4548949" y="3435857"/>
              <a:ext cx="210589" cy="198624"/>
            </a:xfrm>
            <a:custGeom>
              <a:avLst/>
              <a:gdLst>
                <a:gd name="connsiteX0" fmla="*/ 0 w 210589"/>
                <a:gd name="connsiteY0" fmla="*/ 0 h 198624"/>
                <a:gd name="connsiteX1" fmla="*/ 207836 w 210589"/>
                <a:gd name="connsiteY1" fmla="*/ 184880 h 198624"/>
                <a:gd name="connsiteX2" fmla="*/ 0 w 210589"/>
                <a:gd name="connsiteY2" fmla="*/ 0 h 1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589" h="198624">
                  <a:moveTo>
                    <a:pt x="0" y="0"/>
                  </a:moveTo>
                  <a:cubicBezTo>
                    <a:pt x="0" y="0"/>
                    <a:pt x="238696" y="109252"/>
                    <a:pt x="207836" y="184880"/>
                  </a:cubicBezTo>
                  <a:cubicBezTo>
                    <a:pt x="177070" y="26041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790BEADD-07D5-21A5-966F-E20222604287}"/>
                </a:ext>
              </a:extLst>
            </p:cNvPr>
            <p:cNvSpPr/>
            <p:nvPr/>
          </p:nvSpPr>
          <p:spPr>
            <a:xfrm>
              <a:off x="4686204" y="3161815"/>
              <a:ext cx="130423" cy="230893"/>
            </a:xfrm>
            <a:custGeom>
              <a:avLst/>
              <a:gdLst>
                <a:gd name="connsiteX0" fmla="*/ 0 w 130423"/>
                <a:gd name="connsiteY0" fmla="*/ 230894 h 230893"/>
                <a:gd name="connsiteX1" fmla="*/ 123253 w 130423"/>
                <a:gd name="connsiteY1" fmla="*/ 5818 h 230893"/>
                <a:gd name="connsiteX2" fmla="*/ 0 w 130423"/>
                <a:gd name="connsiteY2" fmla="*/ 230894 h 2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23" h="230893">
                  <a:moveTo>
                    <a:pt x="0" y="230894"/>
                  </a:moveTo>
                  <a:cubicBezTo>
                    <a:pt x="0" y="230894"/>
                    <a:pt x="166497" y="31440"/>
                    <a:pt x="123253" y="5818"/>
                  </a:cubicBezTo>
                  <a:cubicBezTo>
                    <a:pt x="41053" y="-42950"/>
                    <a:pt x="0" y="230894"/>
                    <a:pt x="0" y="23089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8955AA9-7340-7CE9-61C9-93437BEB720E}"/>
                </a:ext>
              </a:extLst>
            </p:cNvPr>
            <p:cNvSpPr/>
            <p:nvPr/>
          </p:nvSpPr>
          <p:spPr>
            <a:xfrm>
              <a:off x="4548949" y="3170002"/>
              <a:ext cx="112268" cy="265855"/>
            </a:xfrm>
            <a:custGeom>
              <a:avLst/>
              <a:gdLst>
                <a:gd name="connsiteX0" fmla="*/ 0 w 112268"/>
                <a:gd name="connsiteY0" fmla="*/ 265855 h 265855"/>
                <a:gd name="connsiteX1" fmla="*/ 99536 w 112268"/>
                <a:gd name="connsiteY1" fmla="*/ 7156 h 265855"/>
                <a:gd name="connsiteX2" fmla="*/ 0 w 112268"/>
                <a:gd name="connsiteY2" fmla="*/ 265855 h 26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68" h="265855">
                  <a:moveTo>
                    <a:pt x="0" y="265855"/>
                  </a:moveTo>
                  <a:cubicBezTo>
                    <a:pt x="0" y="265855"/>
                    <a:pt x="157258" y="44589"/>
                    <a:pt x="99536" y="7156"/>
                  </a:cubicBezTo>
                  <a:cubicBezTo>
                    <a:pt x="9811" y="-51137"/>
                    <a:pt x="0" y="265855"/>
                    <a:pt x="0" y="265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009A7EE-1C8B-4569-E98E-A5E3B7A8A803}"/>
                </a:ext>
              </a:extLst>
            </p:cNvPr>
            <p:cNvSpPr/>
            <p:nvPr/>
          </p:nvSpPr>
          <p:spPr>
            <a:xfrm>
              <a:off x="4420647" y="3507295"/>
              <a:ext cx="232013" cy="198462"/>
            </a:xfrm>
            <a:custGeom>
              <a:avLst/>
              <a:gdLst>
                <a:gd name="connsiteX0" fmla="*/ 0 w 232013"/>
                <a:gd name="connsiteY0" fmla="*/ 0 h 198462"/>
                <a:gd name="connsiteX1" fmla="*/ 228028 w 232013"/>
                <a:gd name="connsiteY1" fmla="*/ 188881 h 198462"/>
                <a:gd name="connsiteX2" fmla="*/ 0 w 232013"/>
                <a:gd name="connsiteY2" fmla="*/ 0 h 19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013" h="198462">
                  <a:moveTo>
                    <a:pt x="0" y="0"/>
                  </a:moveTo>
                  <a:cubicBezTo>
                    <a:pt x="0" y="0"/>
                    <a:pt x="267557" y="128016"/>
                    <a:pt x="228028" y="188881"/>
                  </a:cubicBezTo>
                  <a:cubicBezTo>
                    <a:pt x="188500" y="2498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4" name="Graphic 466">
            <a:extLst>
              <a:ext uri="{FF2B5EF4-FFF2-40B4-BE49-F238E27FC236}">
                <a16:creationId xmlns:a16="http://schemas.microsoft.com/office/drawing/2014/main" id="{F162B6FF-F580-1BA1-31C0-5A0705049460}"/>
              </a:ext>
            </a:extLst>
          </p:cNvPr>
          <p:cNvSpPr/>
          <p:nvPr/>
        </p:nvSpPr>
        <p:spPr>
          <a:xfrm rot="1307248">
            <a:off x="7133138" y="5596803"/>
            <a:ext cx="707959" cy="634029"/>
          </a:xfrm>
          <a:custGeom>
            <a:avLst/>
            <a:gdLst>
              <a:gd name="connsiteX0" fmla="*/ 866613 w 956655"/>
              <a:gd name="connsiteY0" fmla="*/ 292934 h 856754"/>
              <a:gd name="connsiteX1" fmla="*/ 855849 w 956655"/>
              <a:gd name="connsiteY1" fmla="*/ 151964 h 856754"/>
              <a:gd name="connsiteX2" fmla="*/ 764600 w 956655"/>
              <a:gd name="connsiteY2" fmla="*/ 267217 h 856754"/>
              <a:gd name="connsiteX3" fmla="*/ 486375 w 956655"/>
              <a:gd name="connsiteY3" fmla="*/ 389041 h 856754"/>
              <a:gd name="connsiteX4" fmla="*/ 297018 w 956655"/>
              <a:gd name="connsiteY4" fmla="*/ 151488 h 856754"/>
              <a:gd name="connsiteX5" fmla="*/ 270062 w 956655"/>
              <a:gd name="connsiteY5" fmla="*/ 6994 h 856754"/>
              <a:gd name="connsiteX6" fmla="*/ 194719 w 956655"/>
              <a:gd name="connsiteY6" fmla="*/ 126628 h 856754"/>
              <a:gd name="connsiteX7" fmla="*/ 88325 w 956655"/>
              <a:gd name="connsiteY7" fmla="*/ 143773 h 856754"/>
              <a:gd name="connsiteX8" fmla="*/ 179955 w 956655"/>
              <a:gd name="connsiteY8" fmla="*/ 195493 h 856754"/>
              <a:gd name="connsiteX9" fmla="*/ 388839 w 956655"/>
              <a:gd name="connsiteY9" fmla="*/ 431713 h 856754"/>
              <a:gd name="connsiteX10" fmla="*/ 180432 w 956655"/>
              <a:gd name="connsiteY10" fmla="*/ 522963 h 856754"/>
              <a:gd name="connsiteX11" fmla="*/ 18316 w 956655"/>
              <a:gd name="connsiteY11" fmla="*/ 461622 h 856754"/>
              <a:gd name="connsiteX12" fmla="*/ 122710 w 956655"/>
              <a:gd name="connsiteY12" fmla="*/ 572017 h 856754"/>
              <a:gd name="connsiteX13" fmla="*/ 137950 w 956655"/>
              <a:gd name="connsiteY13" fmla="*/ 725083 h 856754"/>
              <a:gd name="connsiteX14" fmla="*/ 209673 w 956655"/>
              <a:gd name="connsiteY14" fmla="*/ 601925 h 856754"/>
              <a:gd name="connsiteX15" fmla="*/ 456847 w 956655"/>
              <a:gd name="connsiteY15" fmla="*/ 508485 h 856754"/>
              <a:gd name="connsiteX16" fmla="*/ 631917 w 956655"/>
              <a:gd name="connsiteY16" fmla="*/ 706414 h 856754"/>
              <a:gd name="connsiteX17" fmla="*/ 637918 w 956655"/>
              <a:gd name="connsiteY17" fmla="*/ 848813 h 856754"/>
              <a:gd name="connsiteX18" fmla="*/ 722880 w 956655"/>
              <a:gd name="connsiteY18" fmla="*/ 720511 h 856754"/>
              <a:gd name="connsiteX19" fmla="*/ 866708 w 956655"/>
              <a:gd name="connsiteY19" fmla="*/ 671553 h 856754"/>
              <a:gd name="connsiteX20" fmla="*/ 694591 w 956655"/>
              <a:gd name="connsiteY20" fmla="*/ 650217 h 856754"/>
              <a:gd name="connsiteX21" fmla="*/ 552669 w 956655"/>
              <a:gd name="connsiteY21" fmla="*/ 472195 h 856754"/>
              <a:gd name="connsiteX22" fmla="*/ 847563 w 956655"/>
              <a:gd name="connsiteY22" fmla="*/ 360752 h 856754"/>
              <a:gd name="connsiteX23" fmla="*/ 952719 w 956655"/>
              <a:gd name="connsiteY23" fmla="*/ 357704 h 856754"/>
              <a:gd name="connsiteX24" fmla="*/ 866613 w 956655"/>
              <a:gd name="connsiteY24" fmla="*/ 292934 h 8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6655" h="856754">
                <a:moveTo>
                  <a:pt x="866613" y="292934"/>
                </a:moveTo>
                <a:cubicBezTo>
                  <a:pt x="866613" y="292934"/>
                  <a:pt x="962625" y="160727"/>
                  <a:pt x="855849" y="151964"/>
                </a:cubicBezTo>
                <a:cubicBezTo>
                  <a:pt x="749074" y="143201"/>
                  <a:pt x="764600" y="267217"/>
                  <a:pt x="764600" y="267217"/>
                </a:cubicBezTo>
                <a:lnTo>
                  <a:pt x="486375" y="389041"/>
                </a:lnTo>
                <a:lnTo>
                  <a:pt x="297018" y="151488"/>
                </a:lnTo>
                <a:cubicBezTo>
                  <a:pt x="297018" y="151488"/>
                  <a:pt x="368646" y="49094"/>
                  <a:pt x="270062" y="6994"/>
                </a:cubicBezTo>
                <a:cubicBezTo>
                  <a:pt x="171573" y="-35107"/>
                  <a:pt x="194719" y="126628"/>
                  <a:pt x="194719" y="126628"/>
                </a:cubicBezTo>
                <a:cubicBezTo>
                  <a:pt x="194719" y="126628"/>
                  <a:pt x="102041" y="61953"/>
                  <a:pt x="88325" y="143773"/>
                </a:cubicBezTo>
                <a:cubicBezTo>
                  <a:pt x="74704" y="225497"/>
                  <a:pt x="179955" y="195493"/>
                  <a:pt x="179955" y="195493"/>
                </a:cubicBezTo>
                <a:lnTo>
                  <a:pt x="388839" y="431713"/>
                </a:lnTo>
                <a:lnTo>
                  <a:pt x="180432" y="522963"/>
                </a:lnTo>
                <a:cubicBezTo>
                  <a:pt x="180432" y="522963"/>
                  <a:pt x="93183" y="361990"/>
                  <a:pt x="18316" y="461622"/>
                </a:cubicBezTo>
                <a:cubicBezTo>
                  <a:pt x="-56646" y="561158"/>
                  <a:pt x="122710" y="572017"/>
                  <a:pt x="122710" y="572017"/>
                </a:cubicBezTo>
                <a:cubicBezTo>
                  <a:pt x="122710" y="572017"/>
                  <a:pt x="-2353" y="703938"/>
                  <a:pt x="137950" y="725083"/>
                </a:cubicBezTo>
                <a:cubicBezTo>
                  <a:pt x="278349" y="746229"/>
                  <a:pt x="209673" y="601925"/>
                  <a:pt x="209673" y="601925"/>
                </a:cubicBezTo>
                <a:lnTo>
                  <a:pt x="456847" y="508485"/>
                </a:lnTo>
                <a:lnTo>
                  <a:pt x="631917" y="706414"/>
                </a:lnTo>
                <a:cubicBezTo>
                  <a:pt x="631917" y="706414"/>
                  <a:pt x="503805" y="802045"/>
                  <a:pt x="637918" y="848813"/>
                </a:cubicBezTo>
                <a:cubicBezTo>
                  <a:pt x="771934" y="895581"/>
                  <a:pt x="722880" y="720511"/>
                  <a:pt x="722880" y="720511"/>
                </a:cubicBezTo>
                <a:cubicBezTo>
                  <a:pt x="722880" y="720511"/>
                  <a:pt x="886615" y="794521"/>
                  <a:pt x="866708" y="671553"/>
                </a:cubicBezTo>
                <a:cubicBezTo>
                  <a:pt x="846896" y="548585"/>
                  <a:pt x="694591" y="650217"/>
                  <a:pt x="694591" y="650217"/>
                </a:cubicBezTo>
                <a:lnTo>
                  <a:pt x="552669" y="472195"/>
                </a:lnTo>
                <a:lnTo>
                  <a:pt x="847563" y="360752"/>
                </a:lnTo>
                <a:cubicBezTo>
                  <a:pt x="847563" y="360752"/>
                  <a:pt x="926620" y="436381"/>
                  <a:pt x="952719" y="357704"/>
                </a:cubicBezTo>
                <a:cubicBezTo>
                  <a:pt x="978817" y="279028"/>
                  <a:pt x="866613" y="292934"/>
                  <a:pt x="866613" y="29293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5" name="Graphic 454">
            <a:extLst>
              <a:ext uri="{FF2B5EF4-FFF2-40B4-BE49-F238E27FC236}">
                <a16:creationId xmlns:a16="http://schemas.microsoft.com/office/drawing/2014/main" id="{BA7DA6B8-45FF-48A8-E19A-333AF0E05138}"/>
              </a:ext>
            </a:extLst>
          </p:cNvPr>
          <p:cNvGrpSpPr/>
          <p:nvPr/>
        </p:nvGrpSpPr>
        <p:grpSpPr>
          <a:xfrm rot="19470049">
            <a:off x="592772" y="963832"/>
            <a:ext cx="666869" cy="526258"/>
            <a:chOff x="5329237" y="5705475"/>
            <a:chExt cx="944233" cy="74514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822E4A3-05DF-CB32-8B1C-1DA11A2F9E53}"/>
                </a:ext>
              </a:extLst>
            </p:cNvPr>
            <p:cNvSpPr/>
            <p:nvPr/>
          </p:nvSpPr>
          <p:spPr>
            <a:xfrm>
              <a:off x="5441729" y="5879315"/>
              <a:ext cx="429742" cy="571300"/>
            </a:xfrm>
            <a:custGeom>
              <a:avLst/>
              <a:gdLst>
                <a:gd name="connsiteX0" fmla="*/ 428908 w 429742"/>
                <a:gd name="connsiteY0" fmla="*/ 571301 h 571300"/>
                <a:gd name="connsiteX1" fmla="*/ 134014 w 429742"/>
                <a:gd name="connsiteY1" fmla="*/ 193063 h 571300"/>
                <a:gd name="connsiteX2" fmla="*/ 188021 w 429742"/>
                <a:gd name="connsiteY2" fmla="*/ 12945 h 571300"/>
                <a:gd name="connsiteX3" fmla="*/ 428908 w 429742"/>
                <a:gd name="connsiteY3" fmla="*/ 571301 h 5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742" h="571300">
                  <a:moveTo>
                    <a:pt x="428908" y="571301"/>
                  </a:moveTo>
                  <a:cubicBezTo>
                    <a:pt x="428908" y="571301"/>
                    <a:pt x="377092" y="296695"/>
                    <a:pt x="134014" y="193063"/>
                  </a:cubicBezTo>
                  <a:cubicBezTo>
                    <a:pt x="-120589" y="84573"/>
                    <a:pt x="39431" y="-41062"/>
                    <a:pt x="188021" y="12945"/>
                  </a:cubicBezTo>
                  <a:cubicBezTo>
                    <a:pt x="336611" y="67047"/>
                    <a:pt x="440148" y="319174"/>
                    <a:pt x="428908" y="57130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2B5AF51-A59F-4D2B-22BC-0EFF04C32713}"/>
                </a:ext>
              </a:extLst>
            </p:cNvPr>
            <p:cNvSpPr/>
            <p:nvPr/>
          </p:nvSpPr>
          <p:spPr>
            <a:xfrm>
              <a:off x="5577600" y="5967000"/>
              <a:ext cx="293037" cy="483615"/>
            </a:xfrm>
            <a:custGeom>
              <a:avLst/>
              <a:gdLst>
                <a:gd name="connsiteX0" fmla="*/ 293038 w 293037"/>
                <a:gd name="connsiteY0" fmla="*/ 483615 h 483615"/>
                <a:gd name="connsiteX1" fmla="*/ 175976 w 293037"/>
                <a:gd name="connsiteY1" fmla="*/ 190912 h 483615"/>
                <a:gd name="connsiteX2" fmla="*/ 2621 w 293037"/>
                <a:gd name="connsiteY2" fmla="*/ 8603 h 483615"/>
                <a:gd name="connsiteX3" fmla="*/ 293038 w 293037"/>
                <a:gd name="connsiteY3" fmla="*/ 483615 h 48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37" h="483615">
                  <a:moveTo>
                    <a:pt x="293038" y="483615"/>
                  </a:moveTo>
                  <a:cubicBezTo>
                    <a:pt x="293038" y="483615"/>
                    <a:pt x="290752" y="350837"/>
                    <a:pt x="175976" y="190912"/>
                  </a:cubicBezTo>
                  <a:cubicBezTo>
                    <a:pt x="61199" y="31178"/>
                    <a:pt x="-15382" y="51371"/>
                    <a:pt x="2621" y="8603"/>
                  </a:cubicBezTo>
                  <a:cubicBezTo>
                    <a:pt x="20623" y="-34164"/>
                    <a:pt x="279512" y="76136"/>
                    <a:pt x="293038" y="4836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4138AD54-5925-7EAF-FF52-98C00E696D1D}"/>
                </a:ext>
              </a:extLst>
            </p:cNvPr>
            <p:cNvSpPr/>
            <p:nvPr/>
          </p:nvSpPr>
          <p:spPr>
            <a:xfrm>
              <a:off x="5828502" y="5707907"/>
              <a:ext cx="444968" cy="742708"/>
            </a:xfrm>
            <a:custGeom>
              <a:avLst/>
              <a:gdLst>
                <a:gd name="connsiteX0" fmla="*/ 328076 w 444968"/>
                <a:gd name="connsiteY0" fmla="*/ 206927 h 742708"/>
                <a:gd name="connsiteX1" fmla="*/ 42136 w 444968"/>
                <a:gd name="connsiteY1" fmla="*/ 742709 h 742708"/>
                <a:gd name="connsiteX2" fmla="*/ 26419 w 444968"/>
                <a:gd name="connsiteY2" fmla="*/ 238455 h 742708"/>
                <a:gd name="connsiteX3" fmla="*/ 404562 w 444968"/>
                <a:gd name="connsiteY3" fmla="*/ 8807 h 742708"/>
                <a:gd name="connsiteX4" fmla="*/ 328076 w 444968"/>
                <a:gd name="connsiteY4" fmla="*/ 206927 h 74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68" h="742708">
                  <a:moveTo>
                    <a:pt x="328076" y="206927"/>
                  </a:moveTo>
                  <a:cubicBezTo>
                    <a:pt x="328076" y="206927"/>
                    <a:pt x="80426" y="296939"/>
                    <a:pt x="42136" y="742709"/>
                  </a:cubicBezTo>
                  <a:cubicBezTo>
                    <a:pt x="42136" y="742709"/>
                    <a:pt x="-41113" y="468103"/>
                    <a:pt x="26419" y="238455"/>
                  </a:cubicBezTo>
                  <a:cubicBezTo>
                    <a:pt x="93952" y="8807"/>
                    <a:pt x="337315" y="-18910"/>
                    <a:pt x="404562" y="8807"/>
                  </a:cubicBezTo>
                  <a:cubicBezTo>
                    <a:pt x="481143" y="40335"/>
                    <a:pt x="445138" y="157397"/>
                    <a:pt x="328076" y="20692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F2F4653-4B18-22B0-3C33-3C5324C25C8C}"/>
                </a:ext>
              </a:extLst>
            </p:cNvPr>
            <p:cNvSpPr/>
            <p:nvPr/>
          </p:nvSpPr>
          <p:spPr>
            <a:xfrm>
              <a:off x="5858237" y="5793531"/>
              <a:ext cx="276230" cy="657083"/>
            </a:xfrm>
            <a:custGeom>
              <a:avLst/>
              <a:gdLst>
                <a:gd name="connsiteX0" fmla="*/ 12401 w 276230"/>
                <a:gd name="connsiteY0" fmla="*/ 657084 h 657083"/>
                <a:gd name="connsiteX1" fmla="*/ 109175 w 276230"/>
                <a:gd name="connsiteY1" fmla="*/ 186549 h 657083"/>
                <a:gd name="connsiteX2" fmla="*/ 273100 w 276230"/>
                <a:gd name="connsiteY2" fmla="*/ 8717 h 657083"/>
                <a:gd name="connsiteX3" fmla="*/ 12401 w 276230"/>
                <a:gd name="connsiteY3" fmla="*/ 657084 h 65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30" h="657083">
                  <a:moveTo>
                    <a:pt x="12401" y="657084"/>
                  </a:moveTo>
                  <a:cubicBezTo>
                    <a:pt x="12401" y="657084"/>
                    <a:pt x="-14650" y="344188"/>
                    <a:pt x="109175" y="186549"/>
                  </a:cubicBezTo>
                  <a:cubicBezTo>
                    <a:pt x="230809" y="31768"/>
                    <a:pt x="291102" y="51484"/>
                    <a:pt x="273100" y="8717"/>
                  </a:cubicBezTo>
                  <a:cubicBezTo>
                    <a:pt x="255193" y="-34050"/>
                    <a:pt x="-66371" y="65010"/>
                    <a:pt x="12401" y="65708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B56193D-AA02-5E8C-3199-71A2AF4CCDDF}"/>
                </a:ext>
              </a:extLst>
            </p:cNvPr>
            <p:cNvSpPr/>
            <p:nvPr/>
          </p:nvSpPr>
          <p:spPr>
            <a:xfrm>
              <a:off x="5440774" y="5728048"/>
              <a:ext cx="92201" cy="92202"/>
            </a:xfrm>
            <a:custGeom>
              <a:avLst/>
              <a:gdLst>
                <a:gd name="connsiteX0" fmla="*/ 92202 w 92201"/>
                <a:gd name="connsiteY0" fmla="*/ 46101 h 92202"/>
                <a:gd name="connsiteX1" fmla="*/ 46101 w 92201"/>
                <a:gd name="connsiteY1" fmla="*/ 92202 h 92202"/>
                <a:gd name="connsiteX2" fmla="*/ 0 w 92201"/>
                <a:gd name="connsiteY2" fmla="*/ 46101 h 92202"/>
                <a:gd name="connsiteX3" fmla="*/ 46101 w 92201"/>
                <a:gd name="connsiteY3" fmla="*/ 0 h 92202"/>
                <a:gd name="connsiteX4" fmla="*/ 92202 w 92201"/>
                <a:gd name="connsiteY4" fmla="*/ 46101 h 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01" h="92202">
                  <a:moveTo>
                    <a:pt x="92202" y="46101"/>
                  </a:moveTo>
                  <a:cubicBezTo>
                    <a:pt x="92202" y="71533"/>
                    <a:pt x="71533" y="92202"/>
                    <a:pt x="46101" y="92202"/>
                  </a:cubicBezTo>
                  <a:cubicBezTo>
                    <a:pt x="20574" y="92202"/>
                    <a:pt x="0" y="71533"/>
                    <a:pt x="0" y="46101"/>
                  </a:cubicBezTo>
                  <a:cubicBezTo>
                    <a:pt x="0" y="20574"/>
                    <a:pt x="20669" y="0"/>
                    <a:pt x="46101" y="0"/>
                  </a:cubicBezTo>
                  <a:cubicBezTo>
                    <a:pt x="71533" y="-95"/>
                    <a:pt x="92202" y="20574"/>
                    <a:pt x="92202" y="4610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37596A2-8039-FA56-E9A3-21D19D6B4751}"/>
                </a:ext>
              </a:extLst>
            </p:cNvPr>
            <p:cNvSpPr/>
            <p:nvPr/>
          </p:nvSpPr>
          <p:spPr>
            <a:xfrm>
              <a:off x="5591555" y="5739288"/>
              <a:ext cx="69722" cy="69722"/>
            </a:xfrm>
            <a:custGeom>
              <a:avLst/>
              <a:gdLst>
                <a:gd name="connsiteX0" fmla="*/ 69723 w 69722"/>
                <a:gd name="connsiteY0" fmla="*/ 34862 h 69722"/>
                <a:gd name="connsiteX1" fmla="*/ 34862 w 69722"/>
                <a:gd name="connsiteY1" fmla="*/ 69723 h 69722"/>
                <a:gd name="connsiteX2" fmla="*/ 0 w 69722"/>
                <a:gd name="connsiteY2" fmla="*/ 34862 h 69722"/>
                <a:gd name="connsiteX3" fmla="*/ 34862 w 69722"/>
                <a:gd name="connsiteY3" fmla="*/ 0 h 69722"/>
                <a:gd name="connsiteX4" fmla="*/ 69723 w 69722"/>
                <a:gd name="connsiteY4" fmla="*/ 34862 h 6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2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8007CFE-D576-6A9F-760A-E20ECCFE8059}"/>
                </a:ext>
              </a:extLst>
            </p:cNvPr>
            <p:cNvSpPr/>
            <p:nvPr/>
          </p:nvSpPr>
          <p:spPr>
            <a:xfrm>
              <a:off x="5827966" y="5705475"/>
              <a:ext cx="69722" cy="69723"/>
            </a:xfrm>
            <a:custGeom>
              <a:avLst/>
              <a:gdLst>
                <a:gd name="connsiteX0" fmla="*/ 69723 w 69722"/>
                <a:gd name="connsiteY0" fmla="*/ 34862 h 69723"/>
                <a:gd name="connsiteX1" fmla="*/ 34862 w 69722"/>
                <a:gd name="connsiteY1" fmla="*/ 69723 h 69723"/>
                <a:gd name="connsiteX2" fmla="*/ 0 w 69722"/>
                <a:gd name="connsiteY2" fmla="*/ 34862 h 69723"/>
                <a:gd name="connsiteX3" fmla="*/ 34862 w 69722"/>
                <a:gd name="connsiteY3" fmla="*/ 0 h 69723"/>
                <a:gd name="connsiteX4" fmla="*/ 69723 w 69722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22" h="69723">
                  <a:moveTo>
                    <a:pt x="69723" y="34862"/>
                  </a:moveTo>
                  <a:cubicBezTo>
                    <a:pt x="69723" y="54102"/>
                    <a:pt x="54102" y="69723"/>
                    <a:pt x="34862" y="69723"/>
                  </a:cubicBezTo>
                  <a:cubicBezTo>
                    <a:pt x="15621" y="69723"/>
                    <a:pt x="0" y="54102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723" y="15621"/>
                    <a:pt x="69723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35AED28-22E5-52E0-FE7F-03EEAF27423B}"/>
                </a:ext>
              </a:extLst>
            </p:cNvPr>
            <p:cNvSpPr/>
            <p:nvPr/>
          </p:nvSpPr>
          <p:spPr>
            <a:xfrm>
              <a:off x="5329237" y="5809011"/>
              <a:ext cx="69818" cy="69723"/>
            </a:xfrm>
            <a:custGeom>
              <a:avLst/>
              <a:gdLst>
                <a:gd name="connsiteX0" fmla="*/ 69818 w 69818"/>
                <a:gd name="connsiteY0" fmla="*/ 34862 h 69723"/>
                <a:gd name="connsiteX1" fmla="*/ 34957 w 69818"/>
                <a:gd name="connsiteY1" fmla="*/ 69723 h 69723"/>
                <a:gd name="connsiteX2" fmla="*/ 0 w 69818"/>
                <a:gd name="connsiteY2" fmla="*/ 34862 h 69723"/>
                <a:gd name="connsiteX3" fmla="*/ 34862 w 69818"/>
                <a:gd name="connsiteY3" fmla="*/ 0 h 69723"/>
                <a:gd name="connsiteX4" fmla="*/ 69818 w 69818"/>
                <a:gd name="connsiteY4" fmla="*/ 34862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18" h="69723">
                  <a:moveTo>
                    <a:pt x="69818" y="34862"/>
                  </a:moveTo>
                  <a:cubicBezTo>
                    <a:pt x="69818" y="54102"/>
                    <a:pt x="54197" y="69723"/>
                    <a:pt x="34957" y="69723"/>
                  </a:cubicBezTo>
                  <a:cubicBezTo>
                    <a:pt x="15716" y="69723"/>
                    <a:pt x="0" y="54197"/>
                    <a:pt x="0" y="34862"/>
                  </a:cubicBezTo>
                  <a:cubicBezTo>
                    <a:pt x="0" y="15621"/>
                    <a:pt x="15621" y="0"/>
                    <a:pt x="34862" y="0"/>
                  </a:cubicBezTo>
                  <a:cubicBezTo>
                    <a:pt x="54102" y="0"/>
                    <a:pt x="69818" y="15621"/>
                    <a:pt x="69818" y="3486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055AA55-28F8-8A33-0F19-7A3EEA8188B2}"/>
                </a:ext>
              </a:extLst>
            </p:cNvPr>
            <p:cNvSpPr/>
            <p:nvPr/>
          </p:nvSpPr>
          <p:spPr>
            <a:xfrm>
              <a:off x="5733287" y="5814631"/>
              <a:ext cx="67627" cy="67627"/>
            </a:xfrm>
            <a:custGeom>
              <a:avLst/>
              <a:gdLst>
                <a:gd name="connsiteX0" fmla="*/ 67628 w 67627"/>
                <a:gd name="connsiteY0" fmla="*/ 33814 h 67627"/>
                <a:gd name="connsiteX1" fmla="*/ 33814 w 67627"/>
                <a:gd name="connsiteY1" fmla="*/ 67627 h 67627"/>
                <a:gd name="connsiteX2" fmla="*/ 0 w 67627"/>
                <a:gd name="connsiteY2" fmla="*/ 33814 h 67627"/>
                <a:gd name="connsiteX3" fmla="*/ 33814 w 67627"/>
                <a:gd name="connsiteY3" fmla="*/ 0 h 67627"/>
                <a:gd name="connsiteX4" fmla="*/ 67628 w 67627"/>
                <a:gd name="connsiteY4" fmla="*/ 33814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7" h="67627">
                  <a:moveTo>
                    <a:pt x="67628" y="33814"/>
                  </a:moveTo>
                  <a:cubicBezTo>
                    <a:pt x="67628" y="52483"/>
                    <a:pt x="52483" y="67627"/>
                    <a:pt x="33814" y="67627"/>
                  </a:cubicBezTo>
                  <a:cubicBezTo>
                    <a:pt x="15145" y="67627"/>
                    <a:pt x="0" y="52483"/>
                    <a:pt x="0" y="33814"/>
                  </a:cubicBezTo>
                  <a:cubicBezTo>
                    <a:pt x="0" y="15145"/>
                    <a:pt x="15145" y="0"/>
                    <a:pt x="33814" y="0"/>
                  </a:cubicBezTo>
                  <a:cubicBezTo>
                    <a:pt x="52483" y="0"/>
                    <a:pt x="67628" y="15145"/>
                    <a:pt x="67628" y="338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Placeholder 3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DD69D3CB-20B0-A705-E578-8792220E1E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1601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8B443-7C45-6EF9-52E3-877FC32DCE03}"/>
              </a:ext>
            </a:extLst>
          </p:cNvPr>
          <p:cNvSpPr txBox="1"/>
          <p:nvPr/>
        </p:nvSpPr>
        <p:spPr>
          <a:xfrm flipH="1">
            <a:off x="7040759" y="1007013"/>
            <a:ext cx="4429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2"/>
                </a:solidFill>
                <a:latin typeface="+mj-lt"/>
                <a:cs typeface="Poppins SemiBold" panose="00000700000000000000" pitchFamily="50" charset="0"/>
              </a:defRPr>
            </a:lvl1pPr>
          </a:lstStyle>
          <a:p>
            <a:r>
              <a:rPr lang="en-US" sz="6600" dirty="0">
                <a:solidFill>
                  <a:schemeClr val="accent6"/>
                </a:solidFill>
                <a:cs typeface="Plus Jakarta Sans" pitchFamily="2" charset="0"/>
              </a:rPr>
              <a:t>4-Night</a:t>
            </a:r>
          </a:p>
          <a:p>
            <a:r>
              <a:rPr lang="en-US" sz="6600" dirty="0">
                <a:solidFill>
                  <a:schemeClr val="accent6"/>
                </a:solidFill>
                <a:cs typeface="Plus Jakarta Sans" pitchFamily="2" charset="0"/>
              </a:rPr>
              <a:t>Xcaret</a:t>
            </a:r>
            <a:endParaRPr lang="en-ID" sz="6600" dirty="0">
              <a:solidFill>
                <a:schemeClr val="accent6"/>
              </a:solidFill>
              <a:cs typeface="Plus Jakarta San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AD4CB-530B-B6AE-29EF-76523B7B5792}"/>
              </a:ext>
            </a:extLst>
          </p:cNvPr>
          <p:cNvSpPr txBox="1"/>
          <p:nvPr/>
        </p:nvSpPr>
        <p:spPr>
          <a:xfrm>
            <a:off x="7127765" y="2954534"/>
            <a:ext cx="4429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cs typeface="Plus Jakarta Sans" pitchFamily="2" charset="0"/>
              </a:rPr>
              <a:t>All-Inclusive Mexico Vacation for 2</a:t>
            </a:r>
          </a:p>
        </p:txBody>
      </p:sp>
      <p:sp>
        <p:nvSpPr>
          <p:cNvPr id="7" name="Graphic 466">
            <a:extLst>
              <a:ext uri="{FF2B5EF4-FFF2-40B4-BE49-F238E27FC236}">
                <a16:creationId xmlns:a16="http://schemas.microsoft.com/office/drawing/2014/main" id="{19834CB0-909A-A3FA-54DF-4EC6B3B32B76}"/>
              </a:ext>
            </a:extLst>
          </p:cNvPr>
          <p:cNvSpPr/>
          <p:nvPr/>
        </p:nvSpPr>
        <p:spPr>
          <a:xfrm rot="1307248">
            <a:off x="4338958" y="3111985"/>
            <a:ext cx="707959" cy="634029"/>
          </a:xfrm>
          <a:custGeom>
            <a:avLst/>
            <a:gdLst>
              <a:gd name="connsiteX0" fmla="*/ 866613 w 956655"/>
              <a:gd name="connsiteY0" fmla="*/ 292934 h 856754"/>
              <a:gd name="connsiteX1" fmla="*/ 855849 w 956655"/>
              <a:gd name="connsiteY1" fmla="*/ 151964 h 856754"/>
              <a:gd name="connsiteX2" fmla="*/ 764600 w 956655"/>
              <a:gd name="connsiteY2" fmla="*/ 267217 h 856754"/>
              <a:gd name="connsiteX3" fmla="*/ 486375 w 956655"/>
              <a:gd name="connsiteY3" fmla="*/ 389041 h 856754"/>
              <a:gd name="connsiteX4" fmla="*/ 297018 w 956655"/>
              <a:gd name="connsiteY4" fmla="*/ 151488 h 856754"/>
              <a:gd name="connsiteX5" fmla="*/ 270062 w 956655"/>
              <a:gd name="connsiteY5" fmla="*/ 6994 h 856754"/>
              <a:gd name="connsiteX6" fmla="*/ 194719 w 956655"/>
              <a:gd name="connsiteY6" fmla="*/ 126628 h 856754"/>
              <a:gd name="connsiteX7" fmla="*/ 88325 w 956655"/>
              <a:gd name="connsiteY7" fmla="*/ 143773 h 856754"/>
              <a:gd name="connsiteX8" fmla="*/ 179955 w 956655"/>
              <a:gd name="connsiteY8" fmla="*/ 195493 h 856754"/>
              <a:gd name="connsiteX9" fmla="*/ 388839 w 956655"/>
              <a:gd name="connsiteY9" fmla="*/ 431713 h 856754"/>
              <a:gd name="connsiteX10" fmla="*/ 180432 w 956655"/>
              <a:gd name="connsiteY10" fmla="*/ 522963 h 856754"/>
              <a:gd name="connsiteX11" fmla="*/ 18316 w 956655"/>
              <a:gd name="connsiteY11" fmla="*/ 461622 h 856754"/>
              <a:gd name="connsiteX12" fmla="*/ 122710 w 956655"/>
              <a:gd name="connsiteY12" fmla="*/ 572017 h 856754"/>
              <a:gd name="connsiteX13" fmla="*/ 137950 w 956655"/>
              <a:gd name="connsiteY13" fmla="*/ 725083 h 856754"/>
              <a:gd name="connsiteX14" fmla="*/ 209673 w 956655"/>
              <a:gd name="connsiteY14" fmla="*/ 601925 h 856754"/>
              <a:gd name="connsiteX15" fmla="*/ 456847 w 956655"/>
              <a:gd name="connsiteY15" fmla="*/ 508485 h 856754"/>
              <a:gd name="connsiteX16" fmla="*/ 631917 w 956655"/>
              <a:gd name="connsiteY16" fmla="*/ 706414 h 856754"/>
              <a:gd name="connsiteX17" fmla="*/ 637918 w 956655"/>
              <a:gd name="connsiteY17" fmla="*/ 848813 h 856754"/>
              <a:gd name="connsiteX18" fmla="*/ 722880 w 956655"/>
              <a:gd name="connsiteY18" fmla="*/ 720511 h 856754"/>
              <a:gd name="connsiteX19" fmla="*/ 866708 w 956655"/>
              <a:gd name="connsiteY19" fmla="*/ 671553 h 856754"/>
              <a:gd name="connsiteX20" fmla="*/ 694591 w 956655"/>
              <a:gd name="connsiteY20" fmla="*/ 650217 h 856754"/>
              <a:gd name="connsiteX21" fmla="*/ 552669 w 956655"/>
              <a:gd name="connsiteY21" fmla="*/ 472195 h 856754"/>
              <a:gd name="connsiteX22" fmla="*/ 847563 w 956655"/>
              <a:gd name="connsiteY22" fmla="*/ 360752 h 856754"/>
              <a:gd name="connsiteX23" fmla="*/ 952719 w 956655"/>
              <a:gd name="connsiteY23" fmla="*/ 357704 h 856754"/>
              <a:gd name="connsiteX24" fmla="*/ 866613 w 956655"/>
              <a:gd name="connsiteY24" fmla="*/ 292934 h 8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6655" h="856754">
                <a:moveTo>
                  <a:pt x="866613" y="292934"/>
                </a:moveTo>
                <a:cubicBezTo>
                  <a:pt x="866613" y="292934"/>
                  <a:pt x="962625" y="160727"/>
                  <a:pt x="855849" y="151964"/>
                </a:cubicBezTo>
                <a:cubicBezTo>
                  <a:pt x="749074" y="143201"/>
                  <a:pt x="764600" y="267217"/>
                  <a:pt x="764600" y="267217"/>
                </a:cubicBezTo>
                <a:lnTo>
                  <a:pt x="486375" y="389041"/>
                </a:lnTo>
                <a:lnTo>
                  <a:pt x="297018" y="151488"/>
                </a:lnTo>
                <a:cubicBezTo>
                  <a:pt x="297018" y="151488"/>
                  <a:pt x="368646" y="49094"/>
                  <a:pt x="270062" y="6994"/>
                </a:cubicBezTo>
                <a:cubicBezTo>
                  <a:pt x="171573" y="-35107"/>
                  <a:pt x="194719" y="126628"/>
                  <a:pt x="194719" y="126628"/>
                </a:cubicBezTo>
                <a:cubicBezTo>
                  <a:pt x="194719" y="126628"/>
                  <a:pt x="102041" y="61953"/>
                  <a:pt x="88325" y="143773"/>
                </a:cubicBezTo>
                <a:cubicBezTo>
                  <a:pt x="74704" y="225497"/>
                  <a:pt x="179955" y="195493"/>
                  <a:pt x="179955" y="195493"/>
                </a:cubicBezTo>
                <a:lnTo>
                  <a:pt x="388839" y="431713"/>
                </a:lnTo>
                <a:lnTo>
                  <a:pt x="180432" y="522963"/>
                </a:lnTo>
                <a:cubicBezTo>
                  <a:pt x="180432" y="522963"/>
                  <a:pt x="93183" y="361990"/>
                  <a:pt x="18316" y="461622"/>
                </a:cubicBezTo>
                <a:cubicBezTo>
                  <a:pt x="-56646" y="561158"/>
                  <a:pt x="122710" y="572017"/>
                  <a:pt x="122710" y="572017"/>
                </a:cubicBezTo>
                <a:cubicBezTo>
                  <a:pt x="122710" y="572017"/>
                  <a:pt x="-2353" y="703938"/>
                  <a:pt x="137950" y="725083"/>
                </a:cubicBezTo>
                <a:cubicBezTo>
                  <a:pt x="278349" y="746229"/>
                  <a:pt x="209673" y="601925"/>
                  <a:pt x="209673" y="601925"/>
                </a:cubicBezTo>
                <a:lnTo>
                  <a:pt x="456847" y="508485"/>
                </a:lnTo>
                <a:lnTo>
                  <a:pt x="631917" y="706414"/>
                </a:lnTo>
                <a:cubicBezTo>
                  <a:pt x="631917" y="706414"/>
                  <a:pt x="503805" y="802045"/>
                  <a:pt x="637918" y="848813"/>
                </a:cubicBezTo>
                <a:cubicBezTo>
                  <a:pt x="771934" y="895581"/>
                  <a:pt x="722880" y="720511"/>
                  <a:pt x="722880" y="720511"/>
                </a:cubicBezTo>
                <a:cubicBezTo>
                  <a:pt x="722880" y="720511"/>
                  <a:pt x="886615" y="794521"/>
                  <a:pt x="866708" y="671553"/>
                </a:cubicBezTo>
                <a:cubicBezTo>
                  <a:pt x="846896" y="548585"/>
                  <a:pt x="694591" y="650217"/>
                  <a:pt x="694591" y="650217"/>
                </a:cubicBezTo>
                <a:lnTo>
                  <a:pt x="552669" y="472195"/>
                </a:lnTo>
                <a:lnTo>
                  <a:pt x="847563" y="360752"/>
                </a:lnTo>
                <a:cubicBezTo>
                  <a:pt x="847563" y="360752"/>
                  <a:pt x="926620" y="436381"/>
                  <a:pt x="952719" y="357704"/>
                </a:cubicBezTo>
                <a:cubicBezTo>
                  <a:pt x="978817" y="279028"/>
                  <a:pt x="866613" y="292934"/>
                  <a:pt x="866613" y="29293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DC241"/>
      </a:accent1>
      <a:accent2>
        <a:srgbClr val="1E0F33"/>
      </a:accent2>
      <a:accent3>
        <a:srgbClr val="C73887"/>
      </a:accent3>
      <a:accent4>
        <a:srgbClr val="D15C00"/>
      </a:accent4>
      <a:accent5>
        <a:srgbClr val="68B1AD"/>
      </a:accent5>
      <a:accent6>
        <a:srgbClr val="FCF5E2"/>
      </a:accent6>
      <a:hlink>
        <a:srgbClr val="0563C1"/>
      </a:hlink>
      <a:folHlink>
        <a:srgbClr val="954F72"/>
      </a:folHlink>
    </a:clrScheme>
    <a:fontScheme name="Custom 33">
      <a:majorFont>
        <a:latin typeface="Poppi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24134</TotalTime>
  <Words>242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Plus Jakarta Sans</vt:lpstr>
      <vt:lpstr>Poppins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Kody Frazier</cp:lastModifiedBy>
  <cp:revision>83</cp:revision>
  <dcterms:created xsi:type="dcterms:W3CDTF">2024-10-12T09:31:43Z</dcterms:created>
  <dcterms:modified xsi:type="dcterms:W3CDTF">2025-04-22T01:39:56Z</dcterms:modified>
</cp:coreProperties>
</file>